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F3292-8362-1B44-8EE2-F408E6A40774}" v="179" dt="2022-03-16T16:21:23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7"/>
    <p:restoredTop sz="94713"/>
  </p:normalViewPr>
  <p:slideViewPr>
    <p:cSldViewPr snapToGrid="0" snapToObjects="1">
      <p:cViewPr varScale="1">
        <p:scale>
          <a:sx n="74" d="100"/>
          <a:sy n="74" d="100"/>
        </p:scale>
        <p:origin x="18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BAYS" userId="9e6aa22b-2d58-431f-84b3-8779e40fa739" providerId="ADAL" clId="{7CB6563F-D398-42BA-9E11-8473BB7A73DD}"/>
    <pc:docChg chg="modSld">
      <pc:chgData name="BENJAMIN BAYS" userId="9e6aa22b-2d58-431f-84b3-8779e40fa739" providerId="ADAL" clId="{7CB6563F-D398-42BA-9E11-8473BB7A73DD}" dt="2022-03-15T14:28:01.038" v="34" actId="20577"/>
      <pc:docMkLst>
        <pc:docMk/>
      </pc:docMkLst>
      <pc:sldChg chg="modSp mod">
        <pc:chgData name="BENJAMIN BAYS" userId="9e6aa22b-2d58-431f-84b3-8779e40fa739" providerId="ADAL" clId="{7CB6563F-D398-42BA-9E11-8473BB7A73DD}" dt="2022-03-15T14:28:01.038" v="34" actId="20577"/>
        <pc:sldMkLst>
          <pc:docMk/>
          <pc:sldMk cId="2054612130" sldId="260"/>
        </pc:sldMkLst>
        <pc:spChg chg="mod">
          <ac:chgData name="BENJAMIN BAYS" userId="9e6aa22b-2d58-431f-84b3-8779e40fa739" providerId="ADAL" clId="{7CB6563F-D398-42BA-9E11-8473BB7A73DD}" dt="2022-03-15T14:28:01.038" v="34" actId="20577"/>
          <ac:spMkLst>
            <pc:docMk/>
            <pc:sldMk cId="2054612130" sldId="260"/>
            <ac:spMk id="2" creationId="{7CBB605E-72FB-2040-B058-91654374586A}"/>
          </ac:spMkLst>
        </pc:spChg>
        <pc:spChg chg="mod">
          <ac:chgData name="BENJAMIN BAYS" userId="9e6aa22b-2d58-431f-84b3-8779e40fa739" providerId="ADAL" clId="{7CB6563F-D398-42BA-9E11-8473BB7A73DD}" dt="2022-03-15T14:02:47.474" v="0" actId="1076"/>
          <ac:spMkLst>
            <pc:docMk/>
            <pc:sldMk cId="2054612130" sldId="260"/>
            <ac:spMk id="3" creationId="{C803A872-AC18-5343-8222-F2DDA6F70363}"/>
          </ac:spMkLst>
        </pc:spChg>
      </pc:sldChg>
    </pc:docChg>
  </pc:docChgLst>
  <pc:docChgLst>
    <pc:chgData name="BENJAMIN BAYS" userId="S::20089884@activatelearning.ac.uk::9e6aa22b-2d58-431f-84b3-8779e40fa739" providerId="AD" clId="Web-{7C15EB48-6C3B-4378-A617-3EE57C440641}"/>
    <pc:docChg chg="modSld">
      <pc:chgData name="BENJAMIN BAYS" userId="S::20089884@activatelearning.ac.uk::9e6aa22b-2d58-431f-84b3-8779e40fa739" providerId="AD" clId="Web-{7C15EB48-6C3B-4378-A617-3EE57C440641}" dt="2022-03-15T10:57:53.984" v="594" actId="20577"/>
      <pc:docMkLst>
        <pc:docMk/>
      </pc:docMkLst>
      <pc:sldChg chg="modSp">
        <pc:chgData name="BENJAMIN BAYS" userId="S::20089884@activatelearning.ac.uk::9e6aa22b-2d58-431f-84b3-8779e40fa739" providerId="AD" clId="Web-{7C15EB48-6C3B-4378-A617-3EE57C440641}" dt="2022-03-15T10:57:53.984" v="594" actId="20577"/>
        <pc:sldMkLst>
          <pc:docMk/>
          <pc:sldMk cId="2054612130" sldId="260"/>
        </pc:sldMkLst>
        <pc:spChg chg="mod">
          <ac:chgData name="BENJAMIN BAYS" userId="S::20089884@activatelearning.ac.uk::9e6aa22b-2d58-431f-84b3-8779e40fa739" providerId="AD" clId="Web-{7C15EB48-6C3B-4378-A617-3EE57C440641}" dt="2022-03-15T10:57:53.984" v="594" actId="20577"/>
          <ac:spMkLst>
            <pc:docMk/>
            <pc:sldMk cId="2054612130" sldId="260"/>
            <ac:spMk id="3" creationId="{C803A872-AC18-5343-8222-F2DDA6F70363}"/>
          </ac:spMkLst>
        </pc:spChg>
      </pc:sldChg>
      <pc:sldChg chg="addSp modSp">
        <pc:chgData name="BENJAMIN BAYS" userId="S::20089884@activatelearning.ac.uk::9e6aa22b-2d58-431f-84b3-8779e40fa739" providerId="AD" clId="Web-{7C15EB48-6C3B-4378-A617-3EE57C440641}" dt="2022-03-15T10:01:42.838" v="106" actId="20577"/>
        <pc:sldMkLst>
          <pc:docMk/>
          <pc:sldMk cId="2337583243" sldId="261"/>
        </pc:sldMkLst>
        <pc:spChg chg="add mod">
          <ac:chgData name="BENJAMIN BAYS" userId="S::20089884@activatelearning.ac.uk::9e6aa22b-2d58-431f-84b3-8779e40fa739" providerId="AD" clId="Web-{7C15EB48-6C3B-4378-A617-3EE57C440641}" dt="2022-03-15T10:01:42.838" v="106" actId="20577"/>
          <ac:spMkLst>
            <pc:docMk/>
            <pc:sldMk cId="2337583243" sldId="261"/>
            <ac:spMk id="2" creationId="{0D04E7B2-F522-404C-BCA0-12215557CE1A}"/>
          </ac:spMkLst>
        </pc:spChg>
        <pc:picChg chg="mod">
          <ac:chgData name="BENJAMIN BAYS" userId="S::20089884@activatelearning.ac.uk::9e6aa22b-2d58-431f-84b3-8779e40fa739" providerId="AD" clId="Web-{7C15EB48-6C3B-4378-A617-3EE57C440641}" dt="2022-03-15T09:54:51.734" v="0" actId="1076"/>
          <ac:picMkLst>
            <pc:docMk/>
            <pc:sldMk cId="2337583243" sldId="261"/>
            <ac:picMk id="5" creationId="{92D3B890-7770-2442-BB67-1731EFF5F412}"/>
          </ac:picMkLst>
        </pc:picChg>
      </pc:sldChg>
    </pc:docChg>
  </pc:docChgLst>
  <pc:docChgLst>
    <pc:chgData name="BENJAMIN BAYS" userId="S::20089884@activatelearning.ac.uk::9e6aa22b-2d58-431f-84b3-8779e40fa739" providerId="AD" clId="Web-{0A5BA43F-A501-6AF4-ADFE-71BE391D240C}"/>
    <pc:docChg chg="modSld">
      <pc:chgData name="BENJAMIN BAYS" userId="S::20089884@activatelearning.ac.uk::9e6aa22b-2d58-431f-84b3-8779e40fa739" providerId="AD" clId="Web-{0A5BA43F-A501-6AF4-ADFE-71BE391D240C}" dt="2022-03-15T15:37:03.734" v="2" actId="1076"/>
      <pc:docMkLst>
        <pc:docMk/>
      </pc:docMkLst>
      <pc:sldChg chg="modSp">
        <pc:chgData name="BENJAMIN BAYS" userId="S::20089884@activatelearning.ac.uk::9e6aa22b-2d58-431f-84b3-8779e40fa739" providerId="AD" clId="Web-{0A5BA43F-A501-6AF4-ADFE-71BE391D240C}" dt="2022-03-15T15:37:03.734" v="2" actId="1076"/>
        <pc:sldMkLst>
          <pc:docMk/>
          <pc:sldMk cId="2054612130" sldId="260"/>
        </pc:sldMkLst>
        <pc:spChg chg="mod">
          <ac:chgData name="BENJAMIN BAYS" userId="S::20089884@activatelearning.ac.uk::9e6aa22b-2d58-431f-84b3-8779e40fa739" providerId="AD" clId="Web-{0A5BA43F-A501-6AF4-ADFE-71BE391D240C}" dt="2022-03-15T15:37:03.734" v="2" actId="1076"/>
          <ac:spMkLst>
            <pc:docMk/>
            <pc:sldMk cId="2054612130" sldId="260"/>
            <ac:spMk id="3" creationId="{C803A872-AC18-5343-8222-F2DDA6F70363}"/>
          </ac:spMkLst>
        </pc:spChg>
      </pc:sldChg>
    </pc:docChg>
  </pc:docChgLst>
  <pc:docChgLst>
    <pc:chgData name="BENJAMIN BAYS" userId="S::20089884@activatelearning.ac.uk::9e6aa22b-2d58-431f-84b3-8779e40fa739" providerId="AD" clId="Web-{777E2581-3F77-5EF5-CF92-00EEA9C47413}"/>
    <pc:docChg chg="modSld">
      <pc:chgData name="BENJAMIN BAYS" userId="S::20089884@activatelearning.ac.uk::9e6aa22b-2d58-431f-84b3-8779e40fa739" providerId="AD" clId="Web-{777E2581-3F77-5EF5-CF92-00EEA9C47413}" dt="2022-03-14T15:01:19.956" v="689" actId="14100"/>
      <pc:docMkLst>
        <pc:docMk/>
      </pc:docMkLst>
      <pc:sldChg chg="modSp">
        <pc:chgData name="BENJAMIN BAYS" userId="S::20089884@activatelearning.ac.uk::9e6aa22b-2d58-431f-84b3-8779e40fa739" providerId="AD" clId="Web-{777E2581-3F77-5EF5-CF92-00EEA9C47413}" dt="2022-03-14T14:50:50.083" v="681" actId="20577"/>
        <pc:sldMkLst>
          <pc:docMk/>
          <pc:sldMk cId="1581240902" sldId="257"/>
        </pc:sldMkLst>
        <pc:spChg chg="mod">
          <ac:chgData name="BENJAMIN BAYS" userId="S::20089884@activatelearning.ac.uk::9e6aa22b-2d58-431f-84b3-8779e40fa739" providerId="AD" clId="Web-{777E2581-3F77-5EF5-CF92-00EEA9C47413}" dt="2022-03-14T14:50:50.083" v="681" actId="20577"/>
          <ac:spMkLst>
            <pc:docMk/>
            <pc:sldMk cId="1581240902" sldId="257"/>
            <ac:spMk id="3" creationId="{A6304C06-445C-5A44-B834-80B27D0372A3}"/>
          </ac:spMkLst>
        </pc:spChg>
      </pc:sldChg>
      <pc:sldChg chg="addSp modSp">
        <pc:chgData name="BENJAMIN BAYS" userId="S::20089884@activatelearning.ac.uk::9e6aa22b-2d58-431f-84b3-8779e40fa739" providerId="AD" clId="Web-{777E2581-3F77-5EF5-CF92-00EEA9C47413}" dt="2022-03-14T15:01:19.956" v="689" actId="14100"/>
        <pc:sldMkLst>
          <pc:docMk/>
          <pc:sldMk cId="666163003" sldId="259"/>
        </pc:sldMkLst>
        <pc:spChg chg="mod">
          <ac:chgData name="BENJAMIN BAYS" userId="S::20089884@activatelearning.ac.uk::9e6aa22b-2d58-431f-84b3-8779e40fa739" providerId="AD" clId="Web-{777E2581-3F77-5EF5-CF92-00EEA9C47413}" dt="2022-03-14T14:29:45.352" v="289" actId="20577"/>
          <ac:spMkLst>
            <pc:docMk/>
            <pc:sldMk cId="666163003" sldId="259"/>
            <ac:spMk id="3" creationId="{C803A872-AC18-5343-8222-F2DDA6F70363}"/>
          </ac:spMkLst>
        </pc:spChg>
        <pc:picChg chg="add mod">
          <ac:chgData name="BENJAMIN BAYS" userId="S::20089884@activatelearning.ac.uk::9e6aa22b-2d58-431f-84b3-8779e40fa739" providerId="AD" clId="Web-{777E2581-3F77-5EF5-CF92-00EEA9C47413}" dt="2022-03-14T15:01:19.956" v="689" actId="14100"/>
          <ac:picMkLst>
            <pc:docMk/>
            <pc:sldMk cId="666163003" sldId="259"/>
            <ac:picMk id="4" creationId="{73C14CF3-7AFE-4075-8A7B-1452AE51876A}"/>
          </ac:picMkLst>
        </pc:picChg>
        <pc:picChg chg="add mod">
          <ac:chgData name="BENJAMIN BAYS" userId="S::20089884@activatelearning.ac.uk::9e6aa22b-2d58-431f-84b3-8779e40fa739" providerId="AD" clId="Web-{777E2581-3F77-5EF5-CF92-00EEA9C47413}" dt="2022-03-14T15:00:55.674" v="688" actId="1076"/>
          <ac:picMkLst>
            <pc:docMk/>
            <pc:sldMk cId="666163003" sldId="259"/>
            <ac:picMk id="5" creationId="{00FB102A-DF4F-42E8-B2E2-D149C0CEE7D4}"/>
          </ac:picMkLst>
        </pc:picChg>
      </pc:sldChg>
    </pc:docChg>
  </pc:docChgLst>
  <pc:docChgLst>
    <pc:chgData name="BENJAMIN BAYS" userId="9e6aa22b-2d58-431f-84b3-8779e40fa739" providerId="ADAL" clId="{E5CEB97B-41B7-DF42-AC42-0FE83770BF03}"/>
    <pc:docChg chg="undo custSel addSld delSld modSld">
      <pc:chgData name="BENJAMIN BAYS" userId="9e6aa22b-2d58-431f-84b3-8779e40fa739" providerId="ADAL" clId="{E5CEB97B-41B7-DF42-AC42-0FE83770BF03}" dt="2022-03-15T15:54:20.476" v="322" actId="1076"/>
      <pc:docMkLst>
        <pc:docMk/>
      </pc:docMkLst>
      <pc:sldChg chg="addSp delSp modSp mod setBg">
        <pc:chgData name="BENJAMIN BAYS" userId="9e6aa22b-2d58-431f-84b3-8779e40fa739" providerId="ADAL" clId="{E5CEB97B-41B7-DF42-AC42-0FE83770BF03}" dt="2022-03-08T14:54:24.630" v="179" actId="1076"/>
        <pc:sldMkLst>
          <pc:docMk/>
          <pc:sldMk cId="1323406939" sldId="256"/>
        </pc:sldMkLst>
        <pc:spChg chg="mod">
          <ac:chgData name="BENJAMIN BAYS" userId="9e6aa22b-2d58-431f-84b3-8779e40fa739" providerId="ADAL" clId="{E5CEB97B-41B7-DF42-AC42-0FE83770BF03}" dt="2022-03-08T14:26:07.247" v="135" actId="26606"/>
          <ac:spMkLst>
            <pc:docMk/>
            <pc:sldMk cId="1323406939" sldId="256"/>
            <ac:spMk id="2" creationId="{E75F9EBC-CCBF-CB4D-BC79-14D305E99ED5}"/>
          </ac:spMkLst>
        </pc:spChg>
        <pc:spChg chg="mod">
          <ac:chgData name="BENJAMIN BAYS" userId="9e6aa22b-2d58-431f-84b3-8779e40fa739" providerId="ADAL" clId="{E5CEB97B-41B7-DF42-AC42-0FE83770BF03}" dt="2022-03-08T14:54:24.630" v="179" actId="1076"/>
          <ac:spMkLst>
            <pc:docMk/>
            <pc:sldMk cId="1323406939" sldId="256"/>
            <ac:spMk id="3" creationId="{9AC5055F-2135-C845-950A-22E4CC180994}"/>
          </ac:spMkLst>
        </pc:spChg>
        <pc:spChg chg="add del">
          <ac:chgData name="BENJAMIN BAYS" userId="9e6aa22b-2d58-431f-84b3-8779e40fa739" providerId="ADAL" clId="{E5CEB97B-41B7-DF42-AC42-0FE83770BF03}" dt="2022-03-08T12:46:47.043" v="76" actId="26606"/>
          <ac:spMkLst>
            <pc:docMk/>
            <pc:sldMk cId="1323406939" sldId="256"/>
            <ac:spMk id="11" creationId="{1ED8053C-AF28-403A-90F2-67A100EDECE4}"/>
          </ac:spMkLst>
        </pc:spChg>
        <pc:spChg chg="add">
          <ac:chgData name="BENJAMIN BAYS" userId="9e6aa22b-2d58-431f-84b3-8779e40fa739" providerId="ADAL" clId="{E5CEB97B-41B7-DF42-AC42-0FE83770BF03}" dt="2022-03-08T14:26:07.247" v="135" actId="26606"/>
          <ac:spMkLst>
            <pc:docMk/>
            <pc:sldMk cId="1323406939" sldId="256"/>
            <ac:spMk id="12" creationId="{A8384FB5-9ADC-4DDC-881B-597D56F5B15D}"/>
          </ac:spMkLst>
        </pc:spChg>
        <pc:spChg chg="add del">
          <ac:chgData name="BENJAMIN BAYS" userId="9e6aa22b-2d58-431f-84b3-8779e40fa739" providerId="ADAL" clId="{E5CEB97B-41B7-DF42-AC42-0FE83770BF03}" dt="2022-03-08T12:46:47.043" v="76" actId="26606"/>
          <ac:spMkLst>
            <pc:docMk/>
            <pc:sldMk cId="1323406939" sldId="256"/>
            <ac:spMk id="13" creationId="{10BCDCE7-03A4-438B-9B4A-0F5E37C4C1AF}"/>
          </ac:spMkLst>
        </pc:spChg>
        <pc:spChg chg="add">
          <ac:chgData name="BENJAMIN BAYS" userId="9e6aa22b-2d58-431f-84b3-8779e40fa739" providerId="ADAL" clId="{E5CEB97B-41B7-DF42-AC42-0FE83770BF03}" dt="2022-03-08T14:26:07.247" v="135" actId="26606"/>
          <ac:spMkLst>
            <pc:docMk/>
            <pc:sldMk cId="1323406939" sldId="256"/>
            <ac:spMk id="15" creationId="{1199E1B1-A8C0-4FE8-A5A8-1CB41D69F857}"/>
          </ac:spMkLst>
        </pc:spChg>
        <pc:spChg chg="add">
          <ac:chgData name="BENJAMIN BAYS" userId="9e6aa22b-2d58-431f-84b3-8779e40fa739" providerId="ADAL" clId="{E5CEB97B-41B7-DF42-AC42-0FE83770BF03}" dt="2022-03-08T14:26:07.247" v="135" actId="26606"/>
          <ac:spMkLst>
            <pc:docMk/>
            <pc:sldMk cId="1323406939" sldId="256"/>
            <ac:spMk id="17" creationId="{84A8DE83-DE75-4B41-9DB4-A7EC0B0DEC0B}"/>
          </ac:spMkLst>
        </pc:spChg>
        <pc:spChg chg="add">
          <ac:chgData name="BENJAMIN BAYS" userId="9e6aa22b-2d58-431f-84b3-8779e40fa739" providerId="ADAL" clId="{E5CEB97B-41B7-DF42-AC42-0FE83770BF03}" dt="2022-03-08T14:26:07.247" v="135" actId="26606"/>
          <ac:spMkLst>
            <pc:docMk/>
            <pc:sldMk cId="1323406939" sldId="256"/>
            <ac:spMk id="19" creationId="{A7009A0A-BEF5-4EAC-AF15-E4F9F002E239}"/>
          </ac:spMkLst>
        </pc:spChg>
        <pc:picChg chg="add mod ord">
          <ac:chgData name="BENJAMIN BAYS" userId="9e6aa22b-2d58-431f-84b3-8779e40fa739" providerId="ADAL" clId="{E5CEB97B-41B7-DF42-AC42-0FE83770BF03}" dt="2022-03-08T14:26:07.247" v="135" actId="26606"/>
          <ac:picMkLst>
            <pc:docMk/>
            <pc:sldMk cId="1323406939" sldId="256"/>
            <ac:picMk id="5" creationId="{6D45F74A-E11F-674F-9DF0-EE96CBEA8660}"/>
          </ac:picMkLst>
        </pc:picChg>
        <pc:picChg chg="add del mod">
          <ac:chgData name="BENJAMIN BAYS" userId="9e6aa22b-2d58-431f-84b3-8779e40fa739" providerId="ADAL" clId="{E5CEB97B-41B7-DF42-AC42-0FE83770BF03}" dt="2022-03-08T13:59:58.298" v="79" actId="478"/>
          <ac:picMkLst>
            <pc:docMk/>
            <pc:sldMk cId="1323406939" sldId="256"/>
            <ac:picMk id="6" creationId="{C5FD9D41-208C-E148-BAC6-9EC7A6965505}"/>
          </ac:picMkLst>
        </pc:picChg>
        <pc:picChg chg="add mod ord modCrop">
          <ac:chgData name="BENJAMIN BAYS" userId="9e6aa22b-2d58-431f-84b3-8779e40fa739" providerId="ADAL" clId="{E5CEB97B-41B7-DF42-AC42-0FE83770BF03}" dt="2022-03-08T14:26:07.247" v="135" actId="26606"/>
          <ac:picMkLst>
            <pc:docMk/>
            <pc:sldMk cId="1323406939" sldId="256"/>
            <ac:picMk id="8" creationId="{96183A98-9D26-0344-8D12-D86766A24A38}"/>
          </ac:picMkLst>
        </pc:picChg>
        <pc:picChg chg="add del mod">
          <ac:chgData name="BENJAMIN BAYS" userId="9e6aa22b-2d58-431f-84b3-8779e40fa739" providerId="ADAL" clId="{E5CEB97B-41B7-DF42-AC42-0FE83770BF03}" dt="2022-03-08T14:11:33.351" v="103" actId="478"/>
          <ac:picMkLst>
            <pc:docMk/>
            <pc:sldMk cId="1323406939" sldId="256"/>
            <ac:picMk id="10" creationId="{3658C169-4CF4-074D-8C38-562B4A3F501C}"/>
          </ac:picMkLst>
        </pc:picChg>
        <pc:picChg chg="add del mod">
          <ac:chgData name="BENJAMIN BAYS" userId="9e6aa22b-2d58-431f-84b3-8779e40fa739" providerId="ADAL" clId="{E5CEB97B-41B7-DF42-AC42-0FE83770BF03}" dt="2022-03-08T14:13:58.455" v="109" actId="21"/>
          <ac:picMkLst>
            <pc:docMk/>
            <pc:sldMk cId="1323406939" sldId="256"/>
            <ac:picMk id="14" creationId="{B6B91DAD-3EBF-2E46-9857-286C81F6190E}"/>
          </ac:picMkLst>
        </pc:picChg>
        <pc:picChg chg="add del mod">
          <ac:chgData name="BENJAMIN BAYS" userId="9e6aa22b-2d58-431f-84b3-8779e40fa739" providerId="ADAL" clId="{E5CEB97B-41B7-DF42-AC42-0FE83770BF03}" dt="2022-03-08T14:14:22.903" v="113" actId="478"/>
          <ac:picMkLst>
            <pc:docMk/>
            <pc:sldMk cId="1323406939" sldId="256"/>
            <ac:picMk id="16" creationId="{A51542F6-CB1B-9448-B37D-866E2FA22AC5}"/>
          </ac:picMkLst>
        </pc:picChg>
        <pc:picChg chg="add del mod">
          <ac:chgData name="BENJAMIN BAYS" userId="9e6aa22b-2d58-431f-84b3-8779e40fa739" providerId="ADAL" clId="{E5CEB97B-41B7-DF42-AC42-0FE83770BF03}" dt="2022-03-08T14:22:15.302" v="117" actId="478"/>
          <ac:picMkLst>
            <pc:docMk/>
            <pc:sldMk cId="1323406939" sldId="256"/>
            <ac:picMk id="18" creationId="{E4EF73A6-0CC2-6741-88AF-E8EDDE3D09CA}"/>
          </ac:picMkLst>
        </pc:picChg>
        <pc:picChg chg="add del mod">
          <ac:chgData name="BENJAMIN BAYS" userId="9e6aa22b-2d58-431f-84b3-8779e40fa739" providerId="ADAL" clId="{E5CEB97B-41B7-DF42-AC42-0FE83770BF03}" dt="2022-03-08T14:24:44.423" v="128" actId="478"/>
          <ac:picMkLst>
            <pc:docMk/>
            <pc:sldMk cId="1323406939" sldId="256"/>
            <ac:picMk id="20" creationId="{0DC12F68-C668-3343-8EBE-C1949803DFC2}"/>
          </ac:picMkLst>
        </pc:picChg>
      </pc:sldChg>
      <pc:sldChg chg="addSp modSp new add del mod setBg">
        <pc:chgData name="BENJAMIN BAYS" userId="9e6aa22b-2d58-431f-84b3-8779e40fa739" providerId="ADAL" clId="{E5CEB97B-41B7-DF42-AC42-0FE83770BF03}" dt="2022-03-08T15:00:47.511" v="227" actId="20577"/>
        <pc:sldMkLst>
          <pc:docMk/>
          <pc:sldMk cId="1581240902" sldId="257"/>
        </pc:sldMkLst>
        <pc:spChg chg="mod">
          <ac:chgData name="BENJAMIN BAYS" userId="9e6aa22b-2d58-431f-84b3-8779e40fa739" providerId="ADAL" clId="{E5CEB97B-41B7-DF42-AC42-0FE83770BF03}" dt="2022-03-08T15:00:40.719" v="205" actId="20577"/>
          <ac:spMkLst>
            <pc:docMk/>
            <pc:sldMk cId="1581240902" sldId="257"/>
            <ac:spMk id="2" creationId="{151A34CF-7A0A-174B-8611-506C48DE0157}"/>
          </ac:spMkLst>
        </pc:spChg>
        <pc:spChg chg="mod">
          <ac:chgData name="BENJAMIN BAYS" userId="9e6aa22b-2d58-431f-84b3-8779e40fa739" providerId="ADAL" clId="{E5CEB97B-41B7-DF42-AC42-0FE83770BF03}" dt="2022-03-08T15:00:47.511" v="227" actId="20577"/>
          <ac:spMkLst>
            <pc:docMk/>
            <pc:sldMk cId="1581240902" sldId="257"/>
            <ac:spMk id="3" creationId="{A6304C06-445C-5A44-B834-80B27D0372A3}"/>
          </ac:spMkLst>
        </pc:spChg>
        <pc:spChg chg="add">
          <ac:chgData name="BENJAMIN BAYS" userId="9e6aa22b-2d58-431f-84b3-8779e40fa739" providerId="ADAL" clId="{E5CEB97B-41B7-DF42-AC42-0FE83770BF03}" dt="2022-03-08T14:28:42.117" v="144" actId="26606"/>
          <ac:spMkLst>
            <pc:docMk/>
            <pc:sldMk cId="1581240902" sldId="257"/>
            <ac:spMk id="8" creationId="{1B15ED52-F352-441B-82BF-E0EA34836D08}"/>
          </ac:spMkLst>
        </pc:spChg>
        <pc:spChg chg="add">
          <ac:chgData name="BENJAMIN BAYS" userId="9e6aa22b-2d58-431f-84b3-8779e40fa739" providerId="ADAL" clId="{E5CEB97B-41B7-DF42-AC42-0FE83770BF03}" dt="2022-03-08T14:28:42.117" v="144" actId="26606"/>
          <ac:spMkLst>
            <pc:docMk/>
            <pc:sldMk cId="1581240902" sldId="257"/>
            <ac:spMk id="10" creationId="{3B2E3793-BFE6-45A2-9B7B-E18844431C99}"/>
          </ac:spMkLst>
        </pc:spChg>
        <pc:spChg chg="add">
          <ac:chgData name="BENJAMIN BAYS" userId="9e6aa22b-2d58-431f-84b3-8779e40fa739" providerId="ADAL" clId="{E5CEB97B-41B7-DF42-AC42-0FE83770BF03}" dt="2022-03-08T14:28:42.117" v="144" actId="26606"/>
          <ac:spMkLst>
            <pc:docMk/>
            <pc:sldMk cId="1581240902" sldId="257"/>
            <ac:spMk id="12" creationId="{BC4C4868-CB8F-4AF9-9CDB-8108F2C19B67}"/>
          </ac:spMkLst>
        </pc:spChg>
        <pc:spChg chg="add">
          <ac:chgData name="BENJAMIN BAYS" userId="9e6aa22b-2d58-431f-84b3-8779e40fa739" providerId="ADAL" clId="{E5CEB97B-41B7-DF42-AC42-0FE83770BF03}" dt="2022-03-08T14:28:42.117" v="144" actId="26606"/>
          <ac:spMkLst>
            <pc:docMk/>
            <pc:sldMk cId="1581240902" sldId="257"/>
            <ac:spMk id="14" creationId="{375E0459-6403-40CD-989D-56A4407CA12E}"/>
          </ac:spMkLst>
        </pc:spChg>
        <pc:spChg chg="add">
          <ac:chgData name="BENJAMIN BAYS" userId="9e6aa22b-2d58-431f-84b3-8779e40fa739" providerId="ADAL" clId="{E5CEB97B-41B7-DF42-AC42-0FE83770BF03}" dt="2022-03-08T14:28:42.117" v="144" actId="26606"/>
          <ac:spMkLst>
            <pc:docMk/>
            <pc:sldMk cId="1581240902" sldId="257"/>
            <ac:spMk id="16" creationId="{53E5B1A8-3AC9-4BD1-9BBC-78CA94F2D1BA}"/>
          </ac:spMkLst>
        </pc:spChg>
      </pc:sldChg>
      <pc:sldChg chg="new del">
        <pc:chgData name="BENJAMIN BAYS" userId="9e6aa22b-2d58-431f-84b3-8779e40fa739" providerId="ADAL" clId="{E5CEB97B-41B7-DF42-AC42-0FE83770BF03}" dt="2022-03-08T14:53:00.828" v="174" actId="2696"/>
        <pc:sldMkLst>
          <pc:docMk/>
          <pc:sldMk cId="3737802393" sldId="258"/>
        </pc:sldMkLst>
      </pc:sldChg>
      <pc:sldChg chg="addSp modSp new add del mod setBg">
        <pc:chgData name="BENJAMIN BAYS" userId="9e6aa22b-2d58-431f-84b3-8779e40fa739" providerId="ADAL" clId="{E5CEB97B-41B7-DF42-AC42-0FE83770BF03}" dt="2022-03-08T15:01:14.735" v="248" actId="20577"/>
        <pc:sldMkLst>
          <pc:docMk/>
          <pc:sldMk cId="666163003" sldId="259"/>
        </pc:sldMkLst>
        <pc:spChg chg="mod">
          <ac:chgData name="BENJAMIN BAYS" userId="9e6aa22b-2d58-431f-84b3-8779e40fa739" providerId="ADAL" clId="{E5CEB97B-41B7-DF42-AC42-0FE83770BF03}" dt="2022-03-08T15:01:14.735" v="248" actId="20577"/>
          <ac:spMkLst>
            <pc:docMk/>
            <pc:sldMk cId="666163003" sldId="259"/>
            <ac:spMk id="2" creationId="{7CBB605E-72FB-2040-B058-91654374586A}"/>
          </ac:spMkLst>
        </pc:spChg>
        <pc:spChg chg="mod">
          <ac:chgData name="BENJAMIN BAYS" userId="9e6aa22b-2d58-431f-84b3-8779e40fa739" providerId="ADAL" clId="{E5CEB97B-41B7-DF42-AC42-0FE83770BF03}" dt="2022-03-08T15:00:59.380" v="228" actId="26606"/>
          <ac:spMkLst>
            <pc:docMk/>
            <pc:sldMk cId="666163003" sldId="259"/>
            <ac:spMk id="3" creationId="{C803A872-AC18-5343-8222-F2DDA6F70363}"/>
          </ac:spMkLst>
        </pc:spChg>
        <pc:spChg chg="add">
          <ac:chgData name="BENJAMIN BAYS" userId="9e6aa22b-2d58-431f-84b3-8779e40fa739" providerId="ADAL" clId="{E5CEB97B-41B7-DF42-AC42-0FE83770BF03}" dt="2022-03-08T15:00:59.380" v="228" actId="26606"/>
          <ac:spMkLst>
            <pc:docMk/>
            <pc:sldMk cId="666163003" sldId="259"/>
            <ac:spMk id="8" creationId="{1B15ED52-F352-441B-82BF-E0EA34836D08}"/>
          </ac:spMkLst>
        </pc:spChg>
        <pc:spChg chg="add">
          <ac:chgData name="BENJAMIN BAYS" userId="9e6aa22b-2d58-431f-84b3-8779e40fa739" providerId="ADAL" clId="{E5CEB97B-41B7-DF42-AC42-0FE83770BF03}" dt="2022-03-08T15:00:59.380" v="228" actId="26606"/>
          <ac:spMkLst>
            <pc:docMk/>
            <pc:sldMk cId="666163003" sldId="259"/>
            <ac:spMk id="10" creationId="{3B2E3793-BFE6-45A2-9B7B-E18844431C99}"/>
          </ac:spMkLst>
        </pc:spChg>
        <pc:spChg chg="add">
          <ac:chgData name="BENJAMIN BAYS" userId="9e6aa22b-2d58-431f-84b3-8779e40fa739" providerId="ADAL" clId="{E5CEB97B-41B7-DF42-AC42-0FE83770BF03}" dt="2022-03-08T15:00:59.380" v="228" actId="26606"/>
          <ac:spMkLst>
            <pc:docMk/>
            <pc:sldMk cId="666163003" sldId="259"/>
            <ac:spMk id="12" creationId="{BC4C4868-CB8F-4AF9-9CDB-8108F2C19B67}"/>
          </ac:spMkLst>
        </pc:spChg>
        <pc:spChg chg="add">
          <ac:chgData name="BENJAMIN BAYS" userId="9e6aa22b-2d58-431f-84b3-8779e40fa739" providerId="ADAL" clId="{E5CEB97B-41B7-DF42-AC42-0FE83770BF03}" dt="2022-03-08T15:00:59.380" v="228" actId="26606"/>
          <ac:spMkLst>
            <pc:docMk/>
            <pc:sldMk cId="666163003" sldId="259"/>
            <ac:spMk id="14" creationId="{375E0459-6403-40CD-989D-56A4407CA12E}"/>
          </ac:spMkLst>
        </pc:spChg>
        <pc:spChg chg="add">
          <ac:chgData name="BENJAMIN BAYS" userId="9e6aa22b-2d58-431f-84b3-8779e40fa739" providerId="ADAL" clId="{E5CEB97B-41B7-DF42-AC42-0FE83770BF03}" dt="2022-03-08T15:00:59.380" v="228" actId="26606"/>
          <ac:spMkLst>
            <pc:docMk/>
            <pc:sldMk cId="666163003" sldId="259"/>
            <ac:spMk id="16" creationId="{53E5B1A8-3AC9-4BD1-9BBC-78CA94F2D1BA}"/>
          </ac:spMkLst>
        </pc:spChg>
      </pc:sldChg>
      <pc:sldChg chg="addSp delSp modSp add del">
        <pc:chgData name="BENJAMIN BAYS" userId="9e6aa22b-2d58-431f-84b3-8779e40fa739" providerId="ADAL" clId="{E5CEB97B-41B7-DF42-AC42-0FE83770BF03}" dt="2022-03-08T14:52:41.893" v="158" actId="2890"/>
        <pc:sldMkLst>
          <pc:docMk/>
          <pc:sldMk cId="1029045920" sldId="260"/>
        </pc:sldMkLst>
        <pc:picChg chg="add del mod">
          <ac:chgData name="BENJAMIN BAYS" userId="9e6aa22b-2d58-431f-84b3-8779e40fa739" providerId="ADAL" clId="{E5CEB97B-41B7-DF42-AC42-0FE83770BF03}" dt="2022-03-08T14:52:41.250" v="157"/>
          <ac:picMkLst>
            <pc:docMk/>
            <pc:sldMk cId="1029045920" sldId="260"/>
            <ac:picMk id="9" creationId="{A677BB33-58D0-4B49-A89D-32E1AC3E6DF9}"/>
          </ac:picMkLst>
        </pc:picChg>
        <pc:picChg chg="add del mod">
          <ac:chgData name="BENJAMIN BAYS" userId="9e6aa22b-2d58-431f-84b3-8779e40fa739" providerId="ADAL" clId="{E5CEB97B-41B7-DF42-AC42-0FE83770BF03}" dt="2022-03-08T14:52:41.232" v="156"/>
          <ac:picMkLst>
            <pc:docMk/>
            <pc:sldMk cId="1029045920" sldId="260"/>
            <ac:picMk id="11" creationId="{FD7A2839-1328-7145-88EB-AFAA356CF9C8}"/>
          </ac:picMkLst>
        </pc:picChg>
        <pc:picChg chg="add del mod">
          <ac:chgData name="BENJAMIN BAYS" userId="9e6aa22b-2d58-431f-84b3-8779e40fa739" providerId="ADAL" clId="{E5CEB97B-41B7-DF42-AC42-0FE83770BF03}" dt="2022-03-08T14:52:41.219" v="155"/>
          <ac:picMkLst>
            <pc:docMk/>
            <pc:sldMk cId="1029045920" sldId="260"/>
            <ac:picMk id="13" creationId="{277C6518-8F0E-F944-B685-9251C704A7FE}"/>
          </ac:picMkLst>
        </pc:picChg>
        <pc:picChg chg="add del mod">
          <ac:chgData name="BENJAMIN BAYS" userId="9e6aa22b-2d58-431f-84b3-8779e40fa739" providerId="ADAL" clId="{E5CEB97B-41B7-DF42-AC42-0FE83770BF03}" dt="2022-03-08T14:52:40.483" v="154"/>
          <ac:picMkLst>
            <pc:docMk/>
            <pc:sldMk cId="1029045920" sldId="260"/>
            <ac:picMk id="15" creationId="{42909959-B857-664B-A905-0C2DEC05CEA5}"/>
          </ac:picMkLst>
        </pc:picChg>
        <pc:picChg chg="add del mod">
          <ac:chgData name="BENJAMIN BAYS" userId="9e6aa22b-2d58-431f-84b3-8779e40fa739" providerId="ADAL" clId="{E5CEB97B-41B7-DF42-AC42-0FE83770BF03}" dt="2022-03-08T14:52:40.283" v="153"/>
          <ac:picMkLst>
            <pc:docMk/>
            <pc:sldMk cId="1029045920" sldId="260"/>
            <ac:picMk id="17" creationId="{BB8D8D53-663E-144C-8D44-49DCC7C977B1}"/>
          </ac:picMkLst>
        </pc:picChg>
      </pc:sldChg>
      <pc:sldChg chg="delSp add del setBg delDesignElem">
        <pc:chgData name="BENJAMIN BAYS" userId="9e6aa22b-2d58-431f-84b3-8779e40fa739" providerId="ADAL" clId="{E5CEB97B-41B7-DF42-AC42-0FE83770BF03}" dt="2022-03-08T14:52:59.304" v="170" actId="2696"/>
        <pc:sldMkLst>
          <pc:docMk/>
          <pc:sldMk cId="1460010900" sldId="260"/>
        </pc:sldMkLst>
        <pc:spChg chg="del">
          <ac:chgData name="BENJAMIN BAYS" userId="9e6aa22b-2d58-431f-84b3-8779e40fa739" providerId="ADAL" clId="{E5CEB97B-41B7-DF42-AC42-0FE83770BF03}" dt="2022-03-08T14:52:46.272" v="160"/>
          <ac:spMkLst>
            <pc:docMk/>
            <pc:sldMk cId="1460010900" sldId="260"/>
            <ac:spMk id="8" creationId="{1B15ED52-F352-441B-82BF-E0EA34836D08}"/>
          </ac:spMkLst>
        </pc:spChg>
        <pc:spChg chg="del">
          <ac:chgData name="BENJAMIN BAYS" userId="9e6aa22b-2d58-431f-84b3-8779e40fa739" providerId="ADAL" clId="{E5CEB97B-41B7-DF42-AC42-0FE83770BF03}" dt="2022-03-08T14:52:46.272" v="160"/>
          <ac:spMkLst>
            <pc:docMk/>
            <pc:sldMk cId="1460010900" sldId="260"/>
            <ac:spMk id="10" creationId="{3B2E3793-BFE6-45A2-9B7B-E18844431C99}"/>
          </ac:spMkLst>
        </pc:spChg>
        <pc:spChg chg="del">
          <ac:chgData name="BENJAMIN BAYS" userId="9e6aa22b-2d58-431f-84b3-8779e40fa739" providerId="ADAL" clId="{E5CEB97B-41B7-DF42-AC42-0FE83770BF03}" dt="2022-03-08T14:52:46.272" v="160"/>
          <ac:spMkLst>
            <pc:docMk/>
            <pc:sldMk cId="1460010900" sldId="260"/>
            <ac:spMk id="12" creationId="{BC4C4868-CB8F-4AF9-9CDB-8108F2C19B67}"/>
          </ac:spMkLst>
        </pc:spChg>
        <pc:spChg chg="del">
          <ac:chgData name="BENJAMIN BAYS" userId="9e6aa22b-2d58-431f-84b3-8779e40fa739" providerId="ADAL" clId="{E5CEB97B-41B7-DF42-AC42-0FE83770BF03}" dt="2022-03-08T14:52:46.272" v="160"/>
          <ac:spMkLst>
            <pc:docMk/>
            <pc:sldMk cId="1460010900" sldId="260"/>
            <ac:spMk id="14" creationId="{375E0459-6403-40CD-989D-56A4407CA12E}"/>
          </ac:spMkLst>
        </pc:spChg>
        <pc:spChg chg="del">
          <ac:chgData name="BENJAMIN BAYS" userId="9e6aa22b-2d58-431f-84b3-8779e40fa739" providerId="ADAL" clId="{E5CEB97B-41B7-DF42-AC42-0FE83770BF03}" dt="2022-03-08T14:52:46.272" v="160"/>
          <ac:spMkLst>
            <pc:docMk/>
            <pc:sldMk cId="1460010900" sldId="260"/>
            <ac:spMk id="16" creationId="{53E5B1A8-3AC9-4BD1-9BBC-78CA94F2D1BA}"/>
          </ac:spMkLst>
        </pc:spChg>
      </pc:sldChg>
      <pc:sldChg chg="addSp modSp add mod">
        <pc:chgData name="BENJAMIN BAYS" userId="9e6aa22b-2d58-431f-84b3-8779e40fa739" providerId="ADAL" clId="{E5CEB97B-41B7-DF42-AC42-0FE83770BF03}" dt="2022-03-15T15:54:20.476" v="322" actId="1076"/>
        <pc:sldMkLst>
          <pc:docMk/>
          <pc:sldMk cId="2054612130" sldId="260"/>
        </pc:sldMkLst>
        <pc:spChg chg="mod">
          <ac:chgData name="BENJAMIN BAYS" userId="9e6aa22b-2d58-431f-84b3-8779e40fa739" providerId="ADAL" clId="{E5CEB97B-41B7-DF42-AC42-0FE83770BF03}" dt="2022-03-08T15:03:56.055" v="307" actId="20577"/>
          <ac:spMkLst>
            <pc:docMk/>
            <pc:sldMk cId="2054612130" sldId="260"/>
            <ac:spMk id="2" creationId="{7CBB605E-72FB-2040-B058-91654374586A}"/>
          </ac:spMkLst>
        </pc:spChg>
        <pc:picChg chg="add mod">
          <ac:chgData name="BENJAMIN BAYS" userId="9e6aa22b-2d58-431f-84b3-8779e40fa739" providerId="ADAL" clId="{E5CEB97B-41B7-DF42-AC42-0FE83770BF03}" dt="2022-03-15T15:52:44.732" v="313" actId="1076"/>
          <ac:picMkLst>
            <pc:docMk/>
            <pc:sldMk cId="2054612130" sldId="260"/>
            <ac:picMk id="5" creationId="{82D4AF13-916D-6441-A3D0-14C78E420E47}"/>
          </ac:picMkLst>
        </pc:picChg>
        <pc:picChg chg="add mod">
          <ac:chgData name="BENJAMIN BAYS" userId="9e6aa22b-2d58-431f-84b3-8779e40fa739" providerId="ADAL" clId="{E5CEB97B-41B7-DF42-AC42-0FE83770BF03}" dt="2022-03-15T15:53:38.828" v="317" actId="1076"/>
          <ac:picMkLst>
            <pc:docMk/>
            <pc:sldMk cId="2054612130" sldId="260"/>
            <ac:picMk id="7" creationId="{DE68269B-5806-694F-A966-6FA3C2FED7AD}"/>
          </ac:picMkLst>
        </pc:picChg>
        <pc:picChg chg="add mod">
          <ac:chgData name="BENJAMIN BAYS" userId="9e6aa22b-2d58-431f-84b3-8779e40fa739" providerId="ADAL" clId="{E5CEB97B-41B7-DF42-AC42-0FE83770BF03}" dt="2022-03-15T15:54:20.476" v="322" actId="1076"/>
          <ac:picMkLst>
            <pc:docMk/>
            <pc:sldMk cId="2054612130" sldId="260"/>
            <ac:picMk id="11" creationId="{0CD8D8B0-2B46-AE4F-B28A-616F53E04CC6}"/>
          </ac:picMkLst>
        </pc:picChg>
      </pc:sldChg>
      <pc:sldChg chg="delSp add del setBg delDesignElem">
        <pc:chgData name="BENJAMIN BAYS" userId="9e6aa22b-2d58-431f-84b3-8779e40fa739" providerId="ADAL" clId="{E5CEB97B-41B7-DF42-AC42-0FE83770BF03}" dt="2022-03-08T14:53:00.005" v="171" actId="2696"/>
        <pc:sldMkLst>
          <pc:docMk/>
          <pc:sldMk cId="1851847891" sldId="261"/>
        </pc:sldMkLst>
        <pc:spChg chg="del">
          <ac:chgData name="BENJAMIN BAYS" userId="9e6aa22b-2d58-431f-84b3-8779e40fa739" providerId="ADAL" clId="{E5CEB97B-41B7-DF42-AC42-0FE83770BF03}" dt="2022-03-08T14:52:46.414" v="162"/>
          <ac:spMkLst>
            <pc:docMk/>
            <pc:sldMk cId="1851847891" sldId="261"/>
            <ac:spMk id="8" creationId="{1B15ED52-F352-441B-82BF-E0EA34836D08}"/>
          </ac:spMkLst>
        </pc:spChg>
        <pc:spChg chg="del">
          <ac:chgData name="BENJAMIN BAYS" userId="9e6aa22b-2d58-431f-84b3-8779e40fa739" providerId="ADAL" clId="{E5CEB97B-41B7-DF42-AC42-0FE83770BF03}" dt="2022-03-08T14:52:46.414" v="162"/>
          <ac:spMkLst>
            <pc:docMk/>
            <pc:sldMk cId="1851847891" sldId="261"/>
            <ac:spMk id="10" creationId="{3B2E3793-BFE6-45A2-9B7B-E18844431C99}"/>
          </ac:spMkLst>
        </pc:spChg>
        <pc:spChg chg="del">
          <ac:chgData name="BENJAMIN BAYS" userId="9e6aa22b-2d58-431f-84b3-8779e40fa739" providerId="ADAL" clId="{E5CEB97B-41B7-DF42-AC42-0FE83770BF03}" dt="2022-03-08T14:52:46.414" v="162"/>
          <ac:spMkLst>
            <pc:docMk/>
            <pc:sldMk cId="1851847891" sldId="261"/>
            <ac:spMk id="12" creationId="{BC4C4868-CB8F-4AF9-9CDB-8108F2C19B67}"/>
          </ac:spMkLst>
        </pc:spChg>
        <pc:spChg chg="del">
          <ac:chgData name="BENJAMIN BAYS" userId="9e6aa22b-2d58-431f-84b3-8779e40fa739" providerId="ADAL" clId="{E5CEB97B-41B7-DF42-AC42-0FE83770BF03}" dt="2022-03-08T14:52:46.414" v="162"/>
          <ac:spMkLst>
            <pc:docMk/>
            <pc:sldMk cId="1851847891" sldId="261"/>
            <ac:spMk id="14" creationId="{375E0459-6403-40CD-989D-56A4407CA12E}"/>
          </ac:spMkLst>
        </pc:spChg>
        <pc:spChg chg="del">
          <ac:chgData name="BENJAMIN BAYS" userId="9e6aa22b-2d58-431f-84b3-8779e40fa739" providerId="ADAL" clId="{E5CEB97B-41B7-DF42-AC42-0FE83770BF03}" dt="2022-03-08T14:52:46.414" v="162"/>
          <ac:spMkLst>
            <pc:docMk/>
            <pc:sldMk cId="1851847891" sldId="261"/>
            <ac:spMk id="16" creationId="{53E5B1A8-3AC9-4BD1-9BBC-78CA94F2D1BA}"/>
          </ac:spMkLst>
        </pc:spChg>
      </pc:sldChg>
      <pc:sldChg chg="delSp add del setBg delDesignElem">
        <pc:chgData name="BENJAMIN BAYS" userId="9e6aa22b-2d58-431f-84b3-8779e40fa739" providerId="ADAL" clId="{E5CEB97B-41B7-DF42-AC42-0FE83770BF03}" dt="2022-03-08T14:53:00.021" v="172" actId="2696"/>
        <pc:sldMkLst>
          <pc:docMk/>
          <pc:sldMk cId="1553088232" sldId="262"/>
        </pc:sldMkLst>
        <pc:spChg chg="del">
          <ac:chgData name="BENJAMIN BAYS" userId="9e6aa22b-2d58-431f-84b3-8779e40fa739" providerId="ADAL" clId="{E5CEB97B-41B7-DF42-AC42-0FE83770BF03}" dt="2022-03-08T14:52:47.118" v="164"/>
          <ac:spMkLst>
            <pc:docMk/>
            <pc:sldMk cId="1553088232" sldId="262"/>
            <ac:spMk id="8" creationId="{1B15ED52-F352-441B-82BF-E0EA34836D08}"/>
          </ac:spMkLst>
        </pc:spChg>
        <pc:spChg chg="del">
          <ac:chgData name="BENJAMIN BAYS" userId="9e6aa22b-2d58-431f-84b3-8779e40fa739" providerId="ADAL" clId="{E5CEB97B-41B7-DF42-AC42-0FE83770BF03}" dt="2022-03-08T14:52:47.118" v="164"/>
          <ac:spMkLst>
            <pc:docMk/>
            <pc:sldMk cId="1553088232" sldId="262"/>
            <ac:spMk id="10" creationId="{3B2E3793-BFE6-45A2-9B7B-E18844431C99}"/>
          </ac:spMkLst>
        </pc:spChg>
        <pc:spChg chg="del">
          <ac:chgData name="BENJAMIN BAYS" userId="9e6aa22b-2d58-431f-84b3-8779e40fa739" providerId="ADAL" clId="{E5CEB97B-41B7-DF42-AC42-0FE83770BF03}" dt="2022-03-08T14:52:47.118" v="164"/>
          <ac:spMkLst>
            <pc:docMk/>
            <pc:sldMk cId="1553088232" sldId="262"/>
            <ac:spMk id="12" creationId="{BC4C4868-CB8F-4AF9-9CDB-8108F2C19B67}"/>
          </ac:spMkLst>
        </pc:spChg>
        <pc:spChg chg="del">
          <ac:chgData name="BENJAMIN BAYS" userId="9e6aa22b-2d58-431f-84b3-8779e40fa739" providerId="ADAL" clId="{E5CEB97B-41B7-DF42-AC42-0FE83770BF03}" dt="2022-03-08T14:52:47.118" v="164"/>
          <ac:spMkLst>
            <pc:docMk/>
            <pc:sldMk cId="1553088232" sldId="262"/>
            <ac:spMk id="14" creationId="{375E0459-6403-40CD-989D-56A4407CA12E}"/>
          </ac:spMkLst>
        </pc:spChg>
        <pc:spChg chg="del">
          <ac:chgData name="BENJAMIN BAYS" userId="9e6aa22b-2d58-431f-84b3-8779e40fa739" providerId="ADAL" clId="{E5CEB97B-41B7-DF42-AC42-0FE83770BF03}" dt="2022-03-08T14:52:47.118" v="164"/>
          <ac:spMkLst>
            <pc:docMk/>
            <pc:sldMk cId="1553088232" sldId="262"/>
            <ac:spMk id="16" creationId="{53E5B1A8-3AC9-4BD1-9BBC-78CA94F2D1BA}"/>
          </ac:spMkLst>
        </pc:spChg>
      </pc:sldChg>
      <pc:sldChg chg="delSp add del setBg delDesignElem">
        <pc:chgData name="BENJAMIN BAYS" userId="9e6aa22b-2d58-431f-84b3-8779e40fa739" providerId="ADAL" clId="{E5CEB97B-41B7-DF42-AC42-0FE83770BF03}" dt="2022-03-08T14:53:00.036" v="173" actId="2696"/>
        <pc:sldMkLst>
          <pc:docMk/>
          <pc:sldMk cId="4220960761" sldId="263"/>
        </pc:sldMkLst>
        <pc:spChg chg="del">
          <ac:chgData name="BENJAMIN BAYS" userId="9e6aa22b-2d58-431f-84b3-8779e40fa739" providerId="ADAL" clId="{E5CEB97B-41B7-DF42-AC42-0FE83770BF03}" dt="2022-03-08T14:52:47.152" v="166"/>
          <ac:spMkLst>
            <pc:docMk/>
            <pc:sldMk cId="4220960761" sldId="263"/>
            <ac:spMk id="8" creationId="{1B15ED52-F352-441B-82BF-E0EA34836D08}"/>
          </ac:spMkLst>
        </pc:spChg>
        <pc:spChg chg="del">
          <ac:chgData name="BENJAMIN BAYS" userId="9e6aa22b-2d58-431f-84b3-8779e40fa739" providerId="ADAL" clId="{E5CEB97B-41B7-DF42-AC42-0FE83770BF03}" dt="2022-03-08T14:52:47.152" v="166"/>
          <ac:spMkLst>
            <pc:docMk/>
            <pc:sldMk cId="4220960761" sldId="263"/>
            <ac:spMk id="10" creationId="{3B2E3793-BFE6-45A2-9B7B-E18844431C99}"/>
          </ac:spMkLst>
        </pc:spChg>
        <pc:spChg chg="del">
          <ac:chgData name="BENJAMIN BAYS" userId="9e6aa22b-2d58-431f-84b3-8779e40fa739" providerId="ADAL" clId="{E5CEB97B-41B7-DF42-AC42-0FE83770BF03}" dt="2022-03-08T14:52:47.152" v="166"/>
          <ac:spMkLst>
            <pc:docMk/>
            <pc:sldMk cId="4220960761" sldId="263"/>
            <ac:spMk id="12" creationId="{BC4C4868-CB8F-4AF9-9CDB-8108F2C19B67}"/>
          </ac:spMkLst>
        </pc:spChg>
        <pc:spChg chg="del">
          <ac:chgData name="BENJAMIN BAYS" userId="9e6aa22b-2d58-431f-84b3-8779e40fa739" providerId="ADAL" clId="{E5CEB97B-41B7-DF42-AC42-0FE83770BF03}" dt="2022-03-08T14:52:47.152" v="166"/>
          <ac:spMkLst>
            <pc:docMk/>
            <pc:sldMk cId="4220960761" sldId="263"/>
            <ac:spMk id="14" creationId="{375E0459-6403-40CD-989D-56A4407CA12E}"/>
          </ac:spMkLst>
        </pc:spChg>
        <pc:spChg chg="del">
          <ac:chgData name="BENJAMIN BAYS" userId="9e6aa22b-2d58-431f-84b3-8779e40fa739" providerId="ADAL" clId="{E5CEB97B-41B7-DF42-AC42-0FE83770BF03}" dt="2022-03-08T14:52:47.152" v="166"/>
          <ac:spMkLst>
            <pc:docMk/>
            <pc:sldMk cId="4220960761" sldId="263"/>
            <ac:spMk id="16" creationId="{53E5B1A8-3AC9-4BD1-9BBC-78CA94F2D1BA}"/>
          </ac:spMkLst>
        </pc:spChg>
      </pc:sldChg>
      <pc:sldChg chg="delSp add del setBg delDesignElem">
        <pc:chgData name="BENJAMIN BAYS" userId="9e6aa22b-2d58-431f-84b3-8779e40fa739" providerId="ADAL" clId="{E5CEB97B-41B7-DF42-AC42-0FE83770BF03}" dt="2022-03-08T14:52:59.143" v="169" actId="2696"/>
        <pc:sldMkLst>
          <pc:docMk/>
          <pc:sldMk cId="4076281226" sldId="264"/>
        </pc:sldMkLst>
        <pc:spChg chg="del">
          <ac:chgData name="BENJAMIN BAYS" userId="9e6aa22b-2d58-431f-84b3-8779e40fa739" providerId="ADAL" clId="{E5CEB97B-41B7-DF42-AC42-0FE83770BF03}" dt="2022-03-08T14:52:56.665" v="168"/>
          <ac:spMkLst>
            <pc:docMk/>
            <pc:sldMk cId="4076281226" sldId="264"/>
            <ac:spMk id="8" creationId="{1B15ED52-F352-441B-82BF-E0EA34836D08}"/>
          </ac:spMkLst>
        </pc:spChg>
        <pc:spChg chg="del">
          <ac:chgData name="BENJAMIN BAYS" userId="9e6aa22b-2d58-431f-84b3-8779e40fa739" providerId="ADAL" clId="{E5CEB97B-41B7-DF42-AC42-0FE83770BF03}" dt="2022-03-08T14:52:56.665" v="168"/>
          <ac:spMkLst>
            <pc:docMk/>
            <pc:sldMk cId="4076281226" sldId="264"/>
            <ac:spMk id="10" creationId="{3B2E3793-BFE6-45A2-9B7B-E18844431C99}"/>
          </ac:spMkLst>
        </pc:spChg>
        <pc:spChg chg="del">
          <ac:chgData name="BENJAMIN BAYS" userId="9e6aa22b-2d58-431f-84b3-8779e40fa739" providerId="ADAL" clId="{E5CEB97B-41B7-DF42-AC42-0FE83770BF03}" dt="2022-03-08T14:52:56.665" v="168"/>
          <ac:spMkLst>
            <pc:docMk/>
            <pc:sldMk cId="4076281226" sldId="264"/>
            <ac:spMk id="12" creationId="{BC4C4868-CB8F-4AF9-9CDB-8108F2C19B67}"/>
          </ac:spMkLst>
        </pc:spChg>
        <pc:spChg chg="del">
          <ac:chgData name="BENJAMIN BAYS" userId="9e6aa22b-2d58-431f-84b3-8779e40fa739" providerId="ADAL" clId="{E5CEB97B-41B7-DF42-AC42-0FE83770BF03}" dt="2022-03-08T14:52:56.665" v="168"/>
          <ac:spMkLst>
            <pc:docMk/>
            <pc:sldMk cId="4076281226" sldId="264"/>
            <ac:spMk id="14" creationId="{375E0459-6403-40CD-989D-56A4407CA12E}"/>
          </ac:spMkLst>
        </pc:spChg>
        <pc:spChg chg="del">
          <ac:chgData name="BENJAMIN BAYS" userId="9e6aa22b-2d58-431f-84b3-8779e40fa739" providerId="ADAL" clId="{E5CEB97B-41B7-DF42-AC42-0FE83770BF03}" dt="2022-03-08T14:52:56.665" v="168"/>
          <ac:spMkLst>
            <pc:docMk/>
            <pc:sldMk cId="4076281226" sldId="264"/>
            <ac:spMk id="16" creationId="{53E5B1A8-3AC9-4BD1-9BBC-78CA94F2D1BA}"/>
          </ac:spMkLst>
        </pc:spChg>
      </pc:sldChg>
    </pc:docChg>
  </pc:docChgLst>
  <pc:docChgLst>
    <pc:chgData name="BENJAMIN BAYS" userId="9e6aa22b-2d58-431f-84b3-8779e40fa739" providerId="ADAL" clId="{6B1F3292-8362-1B44-8EE2-F408E6A40774}"/>
    <pc:docChg chg="undo custSel addSld delSld modSld sldOrd">
      <pc:chgData name="BENJAMIN BAYS" userId="9e6aa22b-2d58-431f-84b3-8779e40fa739" providerId="ADAL" clId="{6B1F3292-8362-1B44-8EE2-F408E6A40774}" dt="2022-03-16T16:21:52.831" v="1364"/>
      <pc:docMkLst>
        <pc:docMk/>
      </pc:docMkLst>
      <pc:sldChg chg="modTransition modAnim">
        <pc:chgData name="BENJAMIN BAYS" userId="9e6aa22b-2d58-431f-84b3-8779e40fa739" providerId="ADAL" clId="{6B1F3292-8362-1B44-8EE2-F408E6A40774}" dt="2022-03-16T16:19:22.152" v="1278"/>
        <pc:sldMkLst>
          <pc:docMk/>
          <pc:sldMk cId="1323406939" sldId="256"/>
        </pc:sldMkLst>
      </pc:sldChg>
      <pc:sldChg chg="addSp modSp add del mod modTransition modAnim">
        <pc:chgData name="BENJAMIN BAYS" userId="9e6aa22b-2d58-431f-84b3-8779e40fa739" providerId="ADAL" clId="{6B1F3292-8362-1B44-8EE2-F408E6A40774}" dt="2022-03-16T16:19:32.407" v="1281"/>
        <pc:sldMkLst>
          <pc:docMk/>
          <pc:sldMk cId="1581240902" sldId="257"/>
        </pc:sldMkLst>
        <pc:spChg chg="mod">
          <ac:chgData name="BENJAMIN BAYS" userId="9e6aa22b-2d58-431f-84b3-8779e40fa739" providerId="ADAL" clId="{6B1F3292-8362-1B44-8EE2-F408E6A40774}" dt="2022-03-16T16:06:51.297" v="1197" actId="313"/>
          <ac:spMkLst>
            <pc:docMk/>
            <pc:sldMk cId="1581240902" sldId="257"/>
            <ac:spMk id="2" creationId="{151A34CF-7A0A-174B-8611-506C48DE0157}"/>
          </ac:spMkLst>
        </pc:spChg>
        <pc:spChg chg="mod">
          <ac:chgData name="BENJAMIN BAYS" userId="9e6aa22b-2d58-431f-84b3-8779e40fa739" providerId="ADAL" clId="{6B1F3292-8362-1B44-8EE2-F408E6A40774}" dt="2022-03-16T16:08:06.795" v="1215" actId="313"/>
          <ac:spMkLst>
            <pc:docMk/>
            <pc:sldMk cId="1581240902" sldId="257"/>
            <ac:spMk id="3" creationId="{A6304C06-445C-5A44-B834-80B27D0372A3}"/>
          </ac:spMkLst>
        </pc:spChg>
        <pc:picChg chg="add mod modCrop">
          <ac:chgData name="BENJAMIN BAYS" userId="9e6aa22b-2d58-431f-84b3-8779e40fa739" providerId="ADAL" clId="{6B1F3292-8362-1B44-8EE2-F408E6A40774}" dt="2022-03-16T14:58:37.907" v="1069" actId="1076"/>
          <ac:picMkLst>
            <pc:docMk/>
            <pc:sldMk cId="1581240902" sldId="257"/>
            <ac:picMk id="5" creationId="{00D9BE44-F0F6-5A46-A44C-7DBE45D89321}"/>
          </ac:picMkLst>
        </pc:picChg>
        <pc:picChg chg="add mod">
          <ac:chgData name="BENJAMIN BAYS" userId="9e6aa22b-2d58-431f-84b3-8779e40fa739" providerId="ADAL" clId="{6B1F3292-8362-1B44-8EE2-F408E6A40774}" dt="2022-03-16T14:58:35.355" v="1068" actId="1076"/>
          <ac:picMkLst>
            <pc:docMk/>
            <pc:sldMk cId="1581240902" sldId="257"/>
            <ac:picMk id="6" creationId="{0025729A-8826-E346-8E17-BE337381718F}"/>
          </ac:picMkLst>
        </pc:picChg>
        <pc:picChg chg="add mod modCrop">
          <ac:chgData name="BENJAMIN BAYS" userId="9e6aa22b-2d58-431f-84b3-8779e40fa739" providerId="ADAL" clId="{6B1F3292-8362-1B44-8EE2-F408E6A40774}" dt="2022-03-16T14:58:32.595" v="1067" actId="1076"/>
          <ac:picMkLst>
            <pc:docMk/>
            <pc:sldMk cId="1581240902" sldId="257"/>
            <ac:picMk id="7" creationId="{BA28B3F8-207C-C041-A21E-530B2FD14F51}"/>
          </ac:picMkLst>
        </pc:picChg>
      </pc:sldChg>
      <pc:sldChg chg="addSp delSp modSp mod modTransition modAnim">
        <pc:chgData name="BENJAMIN BAYS" userId="9e6aa22b-2d58-431f-84b3-8779e40fa739" providerId="ADAL" clId="{6B1F3292-8362-1B44-8EE2-F408E6A40774}" dt="2022-03-16T16:19:52.199" v="1283"/>
        <pc:sldMkLst>
          <pc:docMk/>
          <pc:sldMk cId="666163003" sldId="259"/>
        </pc:sldMkLst>
        <pc:spChg chg="mod">
          <ac:chgData name="BENJAMIN BAYS" userId="9e6aa22b-2d58-431f-84b3-8779e40fa739" providerId="ADAL" clId="{6B1F3292-8362-1B44-8EE2-F408E6A40774}" dt="2022-03-14T17:02:28.152" v="615" actId="20577"/>
          <ac:spMkLst>
            <pc:docMk/>
            <pc:sldMk cId="666163003" sldId="259"/>
            <ac:spMk id="3" creationId="{C803A872-AC18-5343-8222-F2DDA6F70363}"/>
          </ac:spMkLst>
        </pc:spChg>
        <pc:spChg chg="add del mod">
          <ac:chgData name="BENJAMIN BAYS" userId="9e6aa22b-2d58-431f-84b3-8779e40fa739" providerId="ADAL" clId="{6B1F3292-8362-1B44-8EE2-F408E6A40774}" dt="2022-03-14T15:20:01.117" v="52"/>
          <ac:spMkLst>
            <pc:docMk/>
            <pc:sldMk cId="666163003" sldId="259"/>
            <ac:spMk id="19" creationId="{5B5A8650-DD4B-D14B-B857-CB9C791F80DF}"/>
          </ac:spMkLst>
        </pc:spChg>
        <pc:picChg chg="mod modCrop">
          <ac:chgData name="BENJAMIN BAYS" userId="9e6aa22b-2d58-431f-84b3-8779e40fa739" providerId="ADAL" clId="{6B1F3292-8362-1B44-8EE2-F408E6A40774}" dt="2022-03-14T17:03:01.359" v="617" actId="1076"/>
          <ac:picMkLst>
            <pc:docMk/>
            <pc:sldMk cId="666163003" sldId="259"/>
            <ac:picMk id="4" creationId="{73C14CF3-7AFE-4075-8A7B-1452AE51876A}"/>
          </ac:picMkLst>
        </pc:picChg>
        <pc:picChg chg="mod modCrop">
          <ac:chgData name="BENJAMIN BAYS" userId="9e6aa22b-2d58-431f-84b3-8779e40fa739" providerId="ADAL" clId="{6B1F3292-8362-1B44-8EE2-F408E6A40774}" dt="2022-03-14T17:03:01.359" v="617" actId="1076"/>
          <ac:picMkLst>
            <pc:docMk/>
            <pc:sldMk cId="666163003" sldId="259"/>
            <ac:picMk id="5" creationId="{00FB102A-DF4F-42E8-B2E2-D149C0CEE7D4}"/>
          </ac:picMkLst>
        </pc:picChg>
        <pc:picChg chg="add mod">
          <ac:chgData name="BENJAMIN BAYS" userId="9e6aa22b-2d58-431f-84b3-8779e40fa739" providerId="ADAL" clId="{6B1F3292-8362-1B44-8EE2-F408E6A40774}" dt="2022-03-14T15:09:18.280" v="26" actId="1076"/>
          <ac:picMkLst>
            <pc:docMk/>
            <pc:sldMk cId="666163003" sldId="259"/>
            <ac:picMk id="7" creationId="{01611743-8A2C-3F46-B717-5B7C38CA66EE}"/>
          </ac:picMkLst>
        </pc:picChg>
        <pc:picChg chg="add mod">
          <ac:chgData name="BENJAMIN BAYS" userId="9e6aa22b-2d58-431f-84b3-8779e40fa739" providerId="ADAL" clId="{6B1F3292-8362-1B44-8EE2-F408E6A40774}" dt="2022-03-14T16:56:53.293" v="605" actId="1076"/>
          <ac:picMkLst>
            <pc:docMk/>
            <pc:sldMk cId="666163003" sldId="259"/>
            <ac:picMk id="11" creationId="{24379880-A5E3-1344-A402-E749FFF7B052}"/>
          </ac:picMkLst>
        </pc:picChg>
        <pc:picChg chg="add mod">
          <ac:chgData name="BENJAMIN BAYS" userId="9e6aa22b-2d58-431f-84b3-8779e40fa739" providerId="ADAL" clId="{6B1F3292-8362-1B44-8EE2-F408E6A40774}" dt="2022-03-14T16:56:59.484" v="607" actId="1076"/>
          <ac:picMkLst>
            <pc:docMk/>
            <pc:sldMk cId="666163003" sldId="259"/>
            <ac:picMk id="15" creationId="{C8C2E92A-6FE9-6643-99F5-48B3C011FFEE}"/>
          </ac:picMkLst>
        </pc:picChg>
        <pc:picChg chg="add mod modCrop">
          <ac:chgData name="BENJAMIN BAYS" userId="9e6aa22b-2d58-431f-84b3-8779e40fa739" providerId="ADAL" clId="{6B1F3292-8362-1B44-8EE2-F408E6A40774}" dt="2022-03-14T16:56:51.397" v="604" actId="1076"/>
          <ac:picMkLst>
            <pc:docMk/>
            <pc:sldMk cId="666163003" sldId="259"/>
            <ac:picMk id="18" creationId="{22B09DB4-C030-1246-95D0-82105EDF64EA}"/>
          </ac:picMkLst>
        </pc:picChg>
        <pc:picChg chg="add mod">
          <ac:chgData name="BENJAMIN BAYS" userId="9e6aa22b-2d58-431f-84b3-8779e40fa739" providerId="ADAL" clId="{6B1F3292-8362-1B44-8EE2-F408E6A40774}" dt="2022-03-14T16:57:00.996" v="608" actId="1076"/>
          <ac:picMkLst>
            <pc:docMk/>
            <pc:sldMk cId="666163003" sldId="259"/>
            <ac:picMk id="21" creationId="{B1C2C49C-57E4-C14B-990C-52704D3EC571}"/>
          </ac:picMkLst>
        </pc:picChg>
        <pc:picChg chg="add mod modCrop">
          <ac:chgData name="BENJAMIN BAYS" userId="9e6aa22b-2d58-431f-84b3-8779e40fa739" providerId="ADAL" clId="{6B1F3292-8362-1B44-8EE2-F408E6A40774}" dt="2022-03-14T15:35:05.203" v="92" actId="1076"/>
          <ac:picMkLst>
            <pc:docMk/>
            <pc:sldMk cId="666163003" sldId="259"/>
            <ac:picMk id="23" creationId="{1B4429AE-D2B4-1D4F-B6A9-BA8DD53353D7}"/>
          </ac:picMkLst>
        </pc:picChg>
        <pc:picChg chg="add mod">
          <ac:chgData name="BENJAMIN BAYS" userId="9e6aa22b-2d58-431f-84b3-8779e40fa739" providerId="ADAL" clId="{6B1F3292-8362-1B44-8EE2-F408E6A40774}" dt="2022-03-14T16:23:06.577" v="579" actId="1076"/>
          <ac:picMkLst>
            <pc:docMk/>
            <pc:sldMk cId="666163003" sldId="259"/>
            <ac:picMk id="25" creationId="{84D98C13-EC13-D149-A954-808E59B49E59}"/>
          </ac:picMkLst>
        </pc:picChg>
        <pc:picChg chg="add mod modCrop">
          <ac:chgData name="BENJAMIN BAYS" userId="9e6aa22b-2d58-431f-84b3-8779e40fa739" providerId="ADAL" clId="{6B1F3292-8362-1B44-8EE2-F408E6A40774}" dt="2022-03-14T16:57:09.796" v="610" actId="1076"/>
          <ac:picMkLst>
            <pc:docMk/>
            <pc:sldMk cId="666163003" sldId="259"/>
            <ac:picMk id="27" creationId="{C5E56D5F-D27F-BA4B-9409-6E1A5C67CD35}"/>
          </ac:picMkLst>
        </pc:picChg>
      </pc:sldChg>
      <pc:sldChg chg="modTransition modAnim">
        <pc:chgData name="BENJAMIN BAYS" userId="9e6aa22b-2d58-431f-84b3-8779e40fa739" providerId="ADAL" clId="{6B1F3292-8362-1B44-8EE2-F408E6A40774}" dt="2022-03-16T16:20:08.863" v="1285"/>
        <pc:sldMkLst>
          <pc:docMk/>
          <pc:sldMk cId="2054612130" sldId="260"/>
        </pc:sldMkLst>
      </pc:sldChg>
      <pc:sldChg chg="addSp delSp modSp new mod ord modTransition setBg modAnim">
        <pc:chgData name="BENJAMIN BAYS" userId="9e6aa22b-2d58-431f-84b3-8779e40fa739" providerId="ADAL" clId="{6B1F3292-8362-1B44-8EE2-F408E6A40774}" dt="2022-03-16T16:20:28.593" v="1288" actId="20578"/>
        <pc:sldMkLst>
          <pc:docMk/>
          <pc:sldMk cId="2337583243" sldId="261"/>
        </pc:sldMkLst>
        <pc:spChg chg="del">
          <ac:chgData name="BENJAMIN BAYS" userId="9e6aa22b-2d58-431f-84b3-8779e40fa739" providerId="ADAL" clId="{6B1F3292-8362-1B44-8EE2-F408E6A40774}" dt="2022-03-14T16:55:54.158" v="589" actId="26606"/>
          <ac:spMkLst>
            <pc:docMk/>
            <pc:sldMk cId="2337583243" sldId="261"/>
            <ac:spMk id="2" creationId="{6882FE5B-12EB-254D-AFE7-E24B5F800781}"/>
          </ac:spMkLst>
        </pc:spChg>
        <pc:spChg chg="del">
          <ac:chgData name="BENJAMIN BAYS" userId="9e6aa22b-2d58-431f-84b3-8779e40fa739" providerId="ADAL" clId="{6B1F3292-8362-1B44-8EE2-F408E6A40774}" dt="2022-03-14T16:55:46.577" v="586"/>
          <ac:spMkLst>
            <pc:docMk/>
            <pc:sldMk cId="2337583243" sldId="261"/>
            <ac:spMk id="3" creationId="{C3CBF486-0F1D-5C44-BB04-D4D60F819E8F}"/>
          </ac:spMkLst>
        </pc:spChg>
        <pc:spChg chg="add">
          <ac:chgData name="BENJAMIN BAYS" userId="9e6aa22b-2d58-431f-84b3-8779e40fa739" providerId="ADAL" clId="{6B1F3292-8362-1B44-8EE2-F408E6A40774}" dt="2022-03-14T16:55:54.158" v="589" actId="26606"/>
          <ac:spMkLst>
            <pc:docMk/>
            <pc:sldMk cId="2337583243" sldId="261"/>
            <ac:spMk id="10" creationId="{AB8C311F-7253-4AED-9701-7FC0708C41C7}"/>
          </ac:spMkLst>
        </pc:spChg>
        <pc:spChg chg="add">
          <ac:chgData name="BENJAMIN BAYS" userId="9e6aa22b-2d58-431f-84b3-8779e40fa739" providerId="ADAL" clId="{6B1F3292-8362-1B44-8EE2-F408E6A40774}" dt="2022-03-14T16:55:54.158" v="589" actId="26606"/>
          <ac:spMkLst>
            <pc:docMk/>
            <pc:sldMk cId="2337583243" sldId="261"/>
            <ac:spMk id="12" creationId="{E2384209-CB15-4CDF-9D31-C44FD9A3F20D}"/>
          </ac:spMkLst>
        </pc:spChg>
        <pc:spChg chg="add">
          <ac:chgData name="BENJAMIN BAYS" userId="9e6aa22b-2d58-431f-84b3-8779e40fa739" providerId="ADAL" clId="{6B1F3292-8362-1B44-8EE2-F408E6A40774}" dt="2022-03-14T16:55:54.158" v="589" actId="26606"/>
          <ac:spMkLst>
            <pc:docMk/>
            <pc:sldMk cId="2337583243" sldId="261"/>
            <ac:spMk id="14" creationId="{2633B3B5-CC90-43F0-8714-D31D1F3F0209}"/>
          </ac:spMkLst>
        </pc:spChg>
        <pc:spChg chg="add">
          <ac:chgData name="BENJAMIN BAYS" userId="9e6aa22b-2d58-431f-84b3-8779e40fa739" providerId="ADAL" clId="{6B1F3292-8362-1B44-8EE2-F408E6A40774}" dt="2022-03-14T16:55:54.158" v="589" actId="26606"/>
          <ac:spMkLst>
            <pc:docMk/>
            <pc:sldMk cId="2337583243" sldId="261"/>
            <ac:spMk id="16" creationId="{A8D57A06-A426-446D-B02C-A2DC6B62E45E}"/>
          </ac:spMkLst>
        </pc:spChg>
        <pc:picChg chg="add mod modCrop">
          <ac:chgData name="BENJAMIN BAYS" userId="9e6aa22b-2d58-431f-84b3-8779e40fa739" providerId="ADAL" clId="{6B1F3292-8362-1B44-8EE2-F408E6A40774}" dt="2022-03-14T16:56:15.605" v="591" actId="1076"/>
          <ac:picMkLst>
            <pc:docMk/>
            <pc:sldMk cId="2337583243" sldId="261"/>
            <ac:picMk id="5" creationId="{92D3B890-7770-2442-BB67-1731EFF5F412}"/>
          </ac:picMkLst>
        </pc:picChg>
      </pc:sldChg>
      <pc:sldChg chg="new del">
        <pc:chgData name="BENJAMIN BAYS" userId="9e6aa22b-2d58-431f-84b3-8779e40fa739" providerId="ADAL" clId="{6B1F3292-8362-1B44-8EE2-F408E6A40774}" dt="2022-03-16T12:16:52.456" v="642" actId="2696"/>
        <pc:sldMkLst>
          <pc:docMk/>
          <pc:sldMk cId="295185836" sldId="262"/>
        </pc:sldMkLst>
      </pc:sldChg>
      <pc:sldChg chg="new del">
        <pc:chgData name="BENJAMIN BAYS" userId="9e6aa22b-2d58-431f-84b3-8779e40fa739" providerId="ADAL" clId="{6B1F3292-8362-1B44-8EE2-F408E6A40774}" dt="2022-03-16T11:16:14.627" v="627" actId="2696"/>
        <pc:sldMkLst>
          <pc:docMk/>
          <pc:sldMk cId="802810403" sldId="262"/>
        </pc:sldMkLst>
      </pc:sldChg>
      <pc:sldChg chg="new del">
        <pc:chgData name="BENJAMIN BAYS" userId="9e6aa22b-2d58-431f-84b3-8779e40fa739" providerId="ADAL" clId="{6B1F3292-8362-1B44-8EE2-F408E6A40774}" dt="2022-03-16T11:35:32.395" v="640" actId="2696"/>
        <pc:sldMkLst>
          <pc:docMk/>
          <pc:sldMk cId="2038974460" sldId="262"/>
        </pc:sldMkLst>
      </pc:sldChg>
      <pc:sldChg chg="delSp add del mod setBg delDesignElem">
        <pc:chgData name="BENJAMIN BAYS" userId="9e6aa22b-2d58-431f-84b3-8779e40fa739" providerId="ADAL" clId="{6B1F3292-8362-1B44-8EE2-F408E6A40774}" dt="2022-03-16T11:16:38.828" v="632" actId="2696"/>
        <pc:sldMkLst>
          <pc:docMk/>
          <pc:sldMk cId="2076508323" sldId="262"/>
        </pc:sldMkLst>
        <pc:spChg chg="del">
          <ac:chgData name="BENJAMIN BAYS" userId="9e6aa22b-2d58-431f-84b3-8779e40fa739" providerId="ADAL" clId="{6B1F3292-8362-1B44-8EE2-F408E6A40774}" dt="2022-03-16T11:16:23.713" v="629"/>
          <ac:spMkLst>
            <pc:docMk/>
            <pc:sldMk cId="2076508323" sldId="262"/>
            <ac:spMk id="8" creationId="{1B15ED52-F352-441B-82BF-E0EA34836D08}"/>
          </ac:spMkLst>
        </pc:spChg>
        <pc:spChg chg="del">
          <ac:chgData name="BENJAMIN BAYS" userId="9e6aa22b-2d58-431f-84b3-8779e40fa739" providerId="ADAL" clId="{6B1F3292-8362-1B44-8EE2-F408E6A40774}" dt="2022-03-16T11:16:23.713" v="629"/>
          <ac:spMkLst>
            <pc:docMk/>
            <pc:sldMk cId="2076508323" sldId="262"/>
            <ac:spMk id="10" creationId="{3B2E3793-BFE6-45A2-9B7B-E18844431C99}"/>
          </ac:spMkLst>
        </pc:spChg>
        <pc:spChg chg="del">
          <ac:chgData name="BENJAMIN BAYS" userId="9e6aa22b-2d58-431f-84b3-8779e40fa739" providerId="ADAL" clId="{6B1F3292-8362-1B44-8EE2-F408E6A40774}" dt="2022-03-16T11:16:23.713" v="629"/>
          <ac:spMkLst>
            <pc:docMk/>
            <pc:sldMk cId="2076508323" sldId="262"/>
            <ac:spMk id="12" creationId="{BC4C4868-CB8F-4AF9-9CDB-8108F2C19B67}"/>
          </ac:spMkLst>
        </pc:spChg>
        <pc:spChg chg="del">
          <ac:chgData name="BENJAMIN BAYS" userId="9e6aa22b-2d58-431f-84b3-8779e40fa739" providerId="ADAL" clId="{6B1F3292-8362-1B44-8EE2-F408E6A40774}" dt="2022-03-16T11:16:23.713" v="629"/>
          <ac:spMkLst>
            <pc:docMk/>
            <pc:sldMk cId="2076508323" sldId="262"/>
            <ac:spMk id="14" creationId="{375E0459-6403-40CD-989D-56A4407CA12E}"/>
          </ac:spMkLst>
        </pc:spChg>
        <pc:spChg chg="del">
          <ac:chgData name="BENJAMIN BAYS" userId="9e6aa22b-2d58-431f-84b3-8779e40fa739" providerId="ADAL" clId="{6B1F3292-8362-1B44-8EE2-F408E6A40774}" dt="2022-03-16T11:16:23.713" v="629"/>
          <ac:spMkLst>
            <pc:docMk/>
            <pc:sldMk cId="2076508323" sldId="262"/>
            <ac:spMk id="16" creationId="{53E5B1A8-3AC9-4BD1-9BBC-78CA94F2D1BA}"/>
          </ac:spMkLst>
        </pc:spChg>
        <pc:picChg chg="del">
          <ac:chgData name="BENJAMIN BAYS" userId="9e6aa22b-2d58-431f-84b3-8779e40fa739" providerId="ADAL" clId="{6B1F3292-8362-1B44-8EE2-F408E6A40774}" dt="2022-03-16T11:16:28.831" v="630" actId="478"/>
          <ac:picMkLst>
            <pc:docMk/>
            <pc:sldMk cId="2076508323" sldId="262"/>
            <ac:picMk id="5" creationId="{00D9BE44-F0F6-5A46-A44C-7DBE45D89321}"/>
          </ac:picMkLst>
        </pc:picChg>
        <pc:picChg chg="del">
          <ac:chgData name="BENJAMIN BAYS" userId="9e6aa22b-2d58-431f-84b3-8779e40fa739" providerId="ADAL" clId="{6B1F3292-8362-1B44-8EE2-F408E6A40774}" dt="2022-03-16T11:16:30.846" v="631" actId="478"/>
          <ac:picMkLst>
            <pc:docMk/>
            <pc:sldMk cId="2076508323" sldId="262"/>
            <ac:picMk id="7" creationId="{BA28B3F8-207C-C041-A21E-530B2FD14F51}"/>
          </ac:picMkLst>
        </pc:picChg>
      </pc:sldChg>
      <pc:sldChg chg="new del">
        <pc:chgData name="BENJAMIN BAYS" userId="9e6aa22b-2d58-431f-84b3-8779e40fa739" providerId="ADAL" clId="{6B1F3292-8362-1B44-8EE2-F408E6A40774}" dt="2022-03-16T11:20:54.581" v="638" actId="2696"/>
        <pc:sldMkLst>
          <pc:docMk/>
          <pc:sldMk cId="2674087228" sldId="262"/>
        </pc:sldMkLst>
      </pc:sldChg>
      <pc:sldChg chg="addSp delSp modSp add mod modTransition modAnim">
        <pc:chgData name="BENJAMIN BAYS" userId="9e6aa22b-2d58-431f-84b3-8779e40fa739" providerId="ADAL" clId="{6B1F3292-8362-1B44-8EE2-F408E6A40774}" dt="2022-03-16T16:19:41.511" v="1282"/>
        <pc:sldMkLst>
          <pc:docMk/>
          <pc:sldMk cId="4030526341" sldId="262"/>
        </pc:sldMkLst>
        <pc:spChg chg="mod">
          <ac:chgData name="BENJAMIN BAYS" userId="9e6aa22b-2d58-431f-84b3-8779e40fa739" providerId="ADAL" clId="{6B1F3292-8362-1B44-8EE2-F408E6A40774}" dt="2022-03-16T15:50:20.029" v="1175" actId="1076"/>
          <ac:spMkLst>
            <pc:docMk/>
            <pc:sldMk cId="4030526341" sldId="262"/>
            <ac:spMk id="3" creationId="{A6304C06-445C-5A44-B834-80B27D0372A3}"/>
          </ac:spMkLst>
        </pc:spChg>
        <pc:picChg chg="del">
          <ac:chgData name="BENJAMIN BAYS" userId="9e6aa22b-2d58-431f-84b3-8779e40fa739" providerId="ADAL" clId="{6B1F3292-8362-1B44-8EE2-F408E6A40774}" dt="2022-03-16T14:58:53.141" v="1073" actId="478"/>
          <ac:picMkLst>
            <pc:docMk/>
            <pc:sldMk cId="4030526341" sldId="262"/>
            <ac:picMk id="5" creationId="{00D9BE44-F0F6-5A46-A44C-7DBE45D89321}"/>
          </ac:picMkLst>
        </pc:picChg>
        <pc:picChg chg="add mod modCrop">
          <ac:chgData name="BENJAMIN BAYS" userId="9e6aa22b-2d58-431f-84b3-8779e40fa739" providerId="ADAL" clId="{6B1F3292-8362-1B44-8EE2-F408E6A40774}" dt="2022-03-16T16:05:28.573" v="1189" actId="1076"/>
          <ac:picMkLst>
            <pc:docMk/>
            <pc:sldMk cId="4030526341" sldId="262"/>
            <ac:picMk id="6" creationId="{93633293-5AFF-5148-A0A5-3C978F9C0B8C}"/>
          </ac:picMkLst>
        </pc:picChg>
        <pc:picChg chg="del">
          <ac:chgData name="BENJAMIN BAYS" userId="9e6aa22b-2d58-431f-84b3-8779e40fa739" providerId="ADAL" clId="{6B1F3292-8362-1B44-8EE2-F408E6A40774}" dt="2022-03-16T14:58:53.977" v="1074" actId="478"/>
          <ac:picMkLst>
            <pc:docMk/>
            <pc:sldMk cId="4030526341" sldId="262"/>
            <ac:picMk id="7" creationId="{BA28B3F8-207C-C041-A21E-530B2FD14F51}"/>
          </ac:picMkLst>
        </pc:picChg>
        <pc:picChg chg="add mod">
          <ac:chgData name="BENJAMIN BAYS" userId="9e6aa22b-2d58-431f-84b3-8779e40fa739" providerId="ADAL" clId="{6B1F3292-8362-1B44-8EE2-F408E6A40774}" dt="2022-03-16T15:50:22.133" v="1176" actId="1076"/>
          <ac:picMkLst>
            <pc:docMk/>
            <pc:sldMk cId="4030526341" sldId="262"/>
            <ac:picMk id="11" creationId="{BC66F273-1EA5-0341-9B14-9BCBD1E2A72A}"/>
          </ac:picMkLst>
        </pc:picChg>
        <pc:picChg chg="add mod">
          <ac:chgData name="BENJAMIN BAYS" userId="9e6aa22b-2d58-431f-84b3-8779e40fa739" providerId="ADAL" clId="{6B1F3292-8362-1B44-8EE2-F408E6A40774}" dt="2022-03-16T16:09:48.517" v="1226" actId="14100"/>
          <ac:picMkLst>
            <pc:docMk/>
            <pc:sldMk cId="4030526341" sldId="262"/>
            <ac:picMk id="15" creationId="{5CF76A75-8BE0-8242-8AF5-6B4197F7373A}"/>
          </ac:picMkLst>
        </pc:picChg>
      </pc:sldChg>
      <pc:sldChg chg="delSp add del setBg delDesignElem">
        <pc:chgData name="BENJAMIN BAYS" userId="9e6aa22b-2d58-431f-84b3-8779e40fa739" providerId="ADAL" clId="{6B1F3292-8362-1B44-8EE2-F408E6A40774}" dt="2022-03-16T11:20:52.119" v="637" actId="2696"/>
        <pc:sldMkLst>
          <pc:docMk/>
          <pc:sldMk cId="2587964424" sldId="263"/>
        </pc:sldMkLst>
        <pc:spChg chg="del">
          <ac:chgData name="BENJAMIN BAYS" userId="9e6aa22b-2d58-431f-84b3-8779e40fa739" providerId="ADAL" clId="{6B1F3292-8362-1B44-8EE2-F408E6A40774}" dt="2022-03-16T11:20:50.512" v="636"/>
          <ac:spMkLst>
            <pc:docMk/>
            <pc:sldMk cId="2587964424" sldId="263"/>
            <ac:spMk id="12" creationId="{A8384FB5-9ADC-4DDC-881B-597D56F5B15D}"/>
          </ac:spMkLst>
        </pc:spChg>
        <pc:spChg chg="del">
          <ac:chgData name="BENJAMIN BAYS" userId="9e6aa22b-2d58-431f-84b3-8779e40fa739" providerId="ADAL" clId="{6B1F3292-8362-1B44-8EE2-F408E6A40774}" dt="2022-03-16T11:20:50.512" v="636"/>
          <ac:spMkLst>
            <pc:docMk/>
            <pc:sldMk cId="2587964424" sldId="263"/>
            <ac:spMk id="15" creationId="{1199E1B1-A8C0-4FE8-A5A8-1CB41D69F857}"/>
          </ac:spMkLst>
        </pc:spChg>
        <pc:spChg chg="del">
          <ac:chgData name="BENJAMIN BAYS" userId="9e6aa22b-2d58-431f-84b3-8779e40fa739" providerId="ADAL" clId="{6B1F3292-8362-1B44-8EE2-F408E6A40774}" dt="2022-03-16T11:20:50.512" v="636"/>
          <ac:spMkLst>
            <pc:docMk/>
            <pc:sldMk cId="2587964424" sldId="263"/>
            <ac:spMk id="17" creationId="{84A8DE83-DE75-4B41-9DB4-A7EC0B0DEC0B}"/>
          </ac:spMkLst>
        </pc:spChg>
        <pc:spChg chg="del">
          <ac:chgData name="BENJAMIN BAYS" userId="9e6aa22b-2d58-431f-84b3-8779e40fa739" providerId="ADAL" clId="{6B1F3292-8362-1B44-8EE2-F408E6A40774}" dt="2022-03-16T11:20:50.512" v="636"/>
          <ac:spMkLst>
            <pc:docMk/>
            <pc:sldMk cId="2587964424" sldId="263"/>
            <ac:spMk id="19" creationId="{A7009A0A-BEF5-4EAC-AF15-E4F9F002E239}"/>
          </ac:spMkLst>
        </pc:spChg>
      </pc:sldChg>
      <pc:sldChg chg="delSp add del mod setBg delDesignElem">
        <pc:chgData name="BENJAMIN BAYS" userId="9e6aa22b-2d58-431f-84b3-8779e40fa739" providerId="ADAL" clId="{6B1F3292-8362-1B44-8EE2-F408E6A40774}" dt="2022-03-16T11:16:06.488" v="625" actId="2696"/>
        <pc:sldMkLst>
          <pc:docMk/>
          <pc:sldMk cId="3210530641" sldId="263"/>
        </pc:sldMkLst>
        <pc:spChg chg="del">
          <ac:chgData name="BENJAMIN BAYS" userId="9e6aa22b-2d58-431f-84b3-8779e40fa739" providerId="ADAL" clId="{6B1F3292-8362-1B44-8EE2-F408E6A40774}" dt="2022-03-16T11:15:25.462" v="620"/>
          <ac:spMkLst>
            <pc:docMk/>
            <pc:sldMk cId="3210530641" sldId="263"/>
            <ac:spMk id="8" creationId="{1B15ED52-F352-441B-82BF-E0EA34836D08}"/>
          </ac:spMkLst>
        </pc:spChg>
        <pc:spChg chg="del">
          <ac:chgData name="BENJAMIN BAYS" userId="9e6aa22b-2d58-431f-84b3-8779e40fa739" providerId="ADAL" clId="{6B1F3292-8362-1B44-8EE2-F408E6A40774}" dt="2022-03-16T11:15:25.462" v="620"/>
          <ac:spMkLst>
            <pc:docMk/>
            <pc:sldMk cId="3210530641" sldId="263"/>
            <ac:spMk id="10" creationId="{3B2E3793-BFE6-45A2-9B7B-E18844431C99}"/>
          </ac:spMkLst>
        </pc:spChg>
        <pc:spChg chg="del">
          <ac:chgData name="BENJAMIN BAYS" userId="9e6aa22b-2d58-431f-84b3-8779e40fa739" providerId="ADAL" clId="{6B1F3292-8362-1B44-8EE2-F408E6A40774}" dt="2022-03-16T11:15:25.462" v="620"/>
          <ac:spMkLst>
            <pc:docMk/>
            <pc:sldMk cId="3210530641" sldId="263"/>
            <ac:spMk id="12" creationId="{BC4C4868-CB8F-4AF9-9CDB-8108F2C19B67}"/>
          </ac:spMkLst>
        </pc:spChg>
        <pc:spChg chg="del">
          <ac:chgData name="BENJAMIN BAYS" userId="9e6aa22b-2d58-431f-84b3-8779e40fa739" providerId="ADAL" clId="{6B1F3292-8362-1B44-8EE2-F408E6A40774}" dt="2022-03-16T11:15:25.462" v="620"/>
          <ac:spMkLst>
            <pc:docMk/>
            <pc:sldMk cId="3210530641" sldId="263"/>
            <ac:spMk id="14" creationId="{375E0459-6403-40CD-989D-56A4407CA12E}"/>
          </ac:spMkLst>
        </pc:spChg>
        <pc:spChg chg="del">
          <ac:chgData name="BENJAMIN BAYS" userId="9e6aa22b-2d58-431f-84b3-8779e40fa739" providerId="ADAL" clId="{6B1F3292-8362-1B44-8EE2-F408E6A40774}" dt="2022-03-16T11:15:25.462" v="620"/>
          <ac:spMkLst>
            <pc:docMk/>
            <pc:sldMk cId="3210530641" sldId="263"/>
            <ac:spMk id="16" creationId="{53E5B1A8-3AC9-4BD1-9BBC-78CA94F2D1BA}"/>
          </ac:spMkLst>
        </pc:spChg>
        <pc:picChg chg="del">
          <ac:chgData name="BENJAMIN BAYS" userId="9e6aa22b-2d58-431f-84b3-8779e40fa739" providerId="ADAL" clId="{6B1F3292-8362-1B44-8EE2-F408E6A40774}" dt="2022-03-16T11:15:40.983" v="624" actId="478"/>
          <ac:picMkLst>
            <pc:docMk/>
            <pc:sldMk cId="3210530641" sldId="263"/>
            <ac:picMk id="5" creationId="{00D9BE44-F0F6-5A46-A44C-7DBE45D89321}"/>
          </ac:picMkLst>
        </pc:picChg>
        <pc:picChg chg="del">
          <ac:chgData name="BENJAMIN BAYS" userId="9e6aa22b-2d58-431f-84b3-8779e40fa739" providerId="ADAL" clId="{6B1F3292-8362-1B44-8EE2-F408E6A40774}" dt="2022-03-16T11:15:39.103" v="623" actId="478"/>
          <ac:picMkLst>
            <pc:docMk/>
            <pc:sldMk cId="3210530641" sldId="263"/>
            <ac:picMk id="7" creationId="{BA28B3F8-207C-C041-A21E-530B2FD14F51}"/>
          </ac:picMkLst>
        </pc:picChg>
      </pc:sldChg>
      <pc:sldChg chg="delSp modSp add mod modTransition delAnim modAnim">
        <pc:chgData name="BENJAMIN BAYS" userId="9e6aa22b-2d58-431f-84b3-8779e40fa739" providerId="ADAL" clId="{6B1F3292-8362-1B44-8EE2-F408E6A40774}" dt="2022-03-16T16:21:52.831" v="1364"/>
        <pc:sldMkLst>
          <pc:docMk/>
          <pc:sldMk cId="4156004695" sldId="263"/>
        </pc:sldMkLst>
        <pc:spChg chg="mod">
          <ac:chgData name="BENJAMIN BAYS" userId="9e6aa22b-2d58-431f-84b3-8779e40fa739" providerId="ADAL" clId="{6B1F3292-8362-1B44-8EE2-F408E6A40774}" dt="2022-03-16T16:20:44.240" v="1310" actId="20577"/>
          <ac:spMkLst>
            <pc:docMk/>
            <pc:sldMk cId="4156004695" sldId="263"/>
            <ac:spMk id="2" creationId="{7CBB605E-72FB-2040-B058-91654374586A}"/>
          </ac:spMkLst>
        </pc:spChg>
        <pc:spChg chg="mod">
          <ac:chgData name="BENJAMIN BAYS" userId="9e6aa22b-2d58-431f-84b3-8779e40fa739" providerId="ADAL" clId="{6B1F3292-8362-1B44-8EE2-F408E6A40774}" dt="2022-03-16T16:21:27.551" v="1363" actId="1076"/>
          <ac:spMkLst>
            <pc:docMk/>
            <pc:sldMk cId="4156004695" sldId="263"/>
            <ac:spMk id="3" creationId="{C803A872-AC18-5343-8222-F2DDA6F70363}"/>
          </ac:spMkLst>
        </pc:spChg>
        <pc:picChg chg="del">
          <ac:chgData name="BENJAMIN BAYS" userId="9e6aa22b-2d58-431f-84b3-8779e40fa739" providerId="ADAL" clId="{6B1F3292-8362-1B44-8EE2-F408E6A40774}" dt="2022-03-16T16:20:51.019" v="1312" actId="478"/>
          <ac:picMkLst>
            <pc:docMk/>
            <pc:sldMk cId="4156004695" sldId="263"/>
            <ac:picMk id="5" creationId="{82D4AF13-916D-6441-A3D0-14C78E420E47}"/>
          </ac:picMkLst>
        </pc:picChg>
        <pc:picChg chg="del">
          <ac:chgData name="BENJAMIN BAYS" userId="9e6aa22b-2d58-431f-84b3-8779e40fa739" providerId="ADAL" clId="{6B1F3292-8362-1B44-8EE2-F408E6A40774}" dt="2022-03-16T16:20:51.624" v="1313" actId="478"/>
          <ac:picMkLst>
            <pc:docMk/>
            <pc:sldMk cId="4156004695" sldId="263"/>
            <ac:picMk id="7" creationId="{DE68269B-5806-694F-A966-6FA3C2FED7AD}"/>
          </ac:picMkLst>
        </pc:picChg>
        <pc:picChg chg="del">
          <ac:chgData name="BENJAMIN BAYS" userId="9e6aa22b-2d58-431f-84b3-8779e40fa739" providerId="ADAL" clId="{6B1F3292-8362-1B44-8EE2-F408E6A40774}" dt="2022-03-16T16:20:50.106" v="1311" actId="478"/>
          <ac:picMkLst>
            <pc:docMk/>
            <pc:sldMk cId="4156004695" sldId="263"/>
            <ac:picMk id="11" creationId="{0CD8D8B0-2B46-AE4F-B28A-616F53E04CC6}"/>
          </ac:picMkLst>
        </pc:picChg>
      </pc:sldChg>
      <pc:sldChg chg="delSp add del setBg delDesignElem">
        <pc:chgData name="BENJAMIN BAYS" userId="9e6aa22b-2d58-431f-84b3-8779e40fa739" providerId="ADAL" clId="{6B1F3292-8362-1B44-8EE2-F408E6A40774}" dt="2022-03-16T11:16:06.955" v="626" actId="2696"/>
        <pc:sldMkLst>
          <pc:docMk/>
          <pc:sldMk cId="1303526598" sldId="264"/>
        </pc:sldMkLst>
        <pc:spChg chg="del">
          <ac:chgData name="BENJAMIN BAYS" userId="9e6aa22b-2d58-431f-84b3-8779e40fa739" providerId="ADAL" clId="{6B1F3292-8362-1B44-8EE2-F408E6A40774}" dt="2022-03-16T11:15:27.134" v="622"/>
          <ac:spMkLst>
            <pc:docMk/>
            <pc:sldMk cId="1303526598" sldId="264"/>
            <ac:spMk id="8" creationId="{1B15ED52-F352-441B-82BF-E0EA34836D08}"/>
          </ac:spMkLst>
        </pc:spChg>
        <pc:spChg chg="del">
          <ac:chgData name="BENJAMIN BAYS" userId="9e6aa22b-2d58-431f-84b3-8779e40fa739" providerId="ADAL" clId="{6B1F3292-8362-1B44-8EE2-F408E6A40774}" dt="2022-03-16T11:15:27.134" v="622"/>
          <ac:spMkLst>
            <pc:docMk/>
            <pc:sldMk cId="1303526598" sldId="264"/>
            <ac:spMk id="10" creationId="{3B2E3793-BFE6-45A2-9B7B-E18844431C99}"/>
          </ac:spMkLst>
        </pc:spChg>
        <pc:spChg chg="del">
          <ac:chgData name="BENJAMIN BAYS" userId="9e6aa22b-2d58-431f-84b3-8779e40fa739" providerId="ADAL" clId="{6B1F3292-8362-1B44-8EE2-F408E6A40774}" dt="2022-03-16T11:15:27.134" v="622"/>
          <ac:spMkLst>
            <pc:docMk/>
            <pc:sldMk cId="1303526598" sldId="264"/>
            <ac:spMk id="12" creationId="{BC4C4868-CB8F-4AF9-9CDB-8108F2C19B67}"/>
          </ac:spMkLst>
        </pc:spChg>
        <pc:spChg chg="del">
          <ac:chgData name="BENJAMIN BAYS" userId="9e6aa22b-2d58-431f-84b3-8779e40fa739" providerId="ADAL" clId="{6B1F3292-8362-1B44-8EE2-F408E6A40774}" dt="2022-03-16T11:15:27.134" v="622"/>
          <ac:spMkLst>
            <pc:docMk/>
            <pc:sldMk cId="1303526598" sldId="264"/>
            <ac:spMk id="14" creationId="{375E0459-6403-40CD-989D-56A4407CA12E}"/>
          </ac:spMkLst>
        </pc:spChg>
        <pc:spChg chg="del">
          <ac:chgData name="BENJAMIN BAYS" userId="9e6aa22b-2d58-431f-84b3-8779e40fa739" providerId="ADAL" clId="{6B1F3292-8362-1B44-8EE2-F408E6A40774}" dt="2022-03-16T11:15:27.134" v="622"/>
          <ac:spMkLst>
            <pc:docMk/>
            <pc:sldMk cId="1303526598" sldId="264"/>
            <ac:spMk id="16" creationId="{53E5B1A8-3AC9-4BD1-9BBC-78CA94F2D1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A03C-3448-C146-8FA2-02CDB2CF9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53AAB-2197-694B-95AD-E145E6175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9423C-AE03-D64E-9EAB-508CAA33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D9C0-5E0C-7B4E-8FA6-8898BC9F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BDF54-FB4B-3447-B194-7967AAA2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61E0-75B4-5B4B-9525-9FC7FBED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6C2E1-F2A8-CD4F-982C-710170057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31BA8-A154-0C4E-B44B-E748ADDA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B52E8-B6BE-B544-8841-0A314077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2D270-84AC-704C-B7F4-C356855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1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E323D-5BFB-B64F-A631-81D625F61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05A66-D184-D34D-9E3F-0C4F77884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30E2C-1EDB-C541-BA70-0E8EB3B8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81BAD-E6AF-184F-B7A6-13446F14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7496C-2138-D443-992F-87A018D4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4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5C9C-6306-8544-93FE-A3C3BED0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D3199-6AAA-7C46-B595-6FF7122EB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6C22-F6D1-7249-8074-4F2C8D2D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8F7F6-A3D1-4449-B86C-3E2C9E4A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78E1-928F-AE45-A5D7-C736FC9E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3AF3-E853-8A46-B601-8387E8EF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DBFF-9699-9047-BAE1-1534C174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76D5C-B0B0-5E42-8FE9-631F4444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486CC-11E3-F44A-B783-E3564997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AD0B5-8E03-6142-8977-5252CFB9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F4D8-90EA-9042-A019-206CAA42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B7FD-BD5D-7148-8472-04713E885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3EFFE-78BC-C249-94C2-B797246BF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1C85-8783-B144-8789-C7FB1854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D9241-3529-434A-9F7F-96F8F583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6C1DD-D765-D749-B943-E2EDBC59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2EB5-379A-484D-BBA9-9E006DFC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8AD85-3C4D-CE4D-9EB6-0C86DA352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D202B-03BA-B243-8B56-7410CE5FE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BC466-49AF-3445-AD08-DFBF41EC3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C4240-B193-744C-B56A-A2F81DE08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5CD31-FE56-6545-B196-19C53643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EB0B4-BAA8-3342-BEE4-232CB073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D3674-9A26-EC4D-B89E-92A1F361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A092-160A-6C45-9B58-3F1CC317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3EAC2-6A81-BA42-B28E-313349F8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8C44D-8E48-EE4E-A924-1D4B30CB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4CD81-6261-E648-9B64-65F300CA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B914F-667E-BD46-B044-DD720739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C46A9-C9D8-B74B-BCB9-202A8A97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D1BF6-5C91-8C46-843C-A88EB49C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3D7E-5473-1144-A8EB-F367BF8B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859EF-6714-FD4C-88A3-F804288F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F3240-CBDD-754F-B202-CF77E2FC2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E869B-371E-0E41-ACFE-1C2CB343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1EA64-86A0-5948-8398-F2EB64C0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F1CED-E733-D549-AE25-2DDD08B7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B110-15CF-DD44-988A-DA364A42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AB5AC-0E3E-6D4D-AC2E-E1F23DD90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8429B-7ABF-D047-9FF6-71BFBBA3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DAD0A-90B8-A446-A93D-E7C70E16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D8774-6375-104B-BA8F-B7C365D3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45AA1-8703-8D40-B871-765AC5C0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8CF3CA-C8D3-764F-90D7-B9D4F845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147FC-35FD-3044-AA73-931D65A78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51C80-14DE-9341-AAD7-B33B8CC8F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6B1F-7A38-6941-A965-26C2F30EA579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2FF1-3682-EB46-B214-6E4953483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FFB2-D07A-EB48-B34F-7AE3C7ED1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E3BC-4C2D-9C48-9879-2E52BD4D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rawing of a fish&#10;&#10;Description automatically generated">
            <a:extLst>
              <a:ext uri="{FF2B5EF4-FFF2-40B4-BE49-F238E27FC236}">
                <a16:creationId xmlns:a16="http://schemas.microsoft.com/office/drawing/2014/main" id="{96183A98-9D26-0344-8D12-D86766A24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9" t="6728" r="19578" b="10500"/>
          <a:stretch/>
        </p:blipFill>
        <p:spPr>
          <a:xfrm>
            <a:off x="431800" y="2000250"/>
            <a:ext cx="6867525" cy="43815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D45F74A-E11F-674F-9DF0-EE96CBEA8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113" y="2000250"/>
            <a:ext cx="4381500" cy="438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5F9EBC-CCBF-CB4D-BC79-14D305E9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The Greedy Gourami Presents: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5055F-2135-C845-950A-22E4CC180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9844" y="350348"/>
            <a:ext cx="3781167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A beginner's guide for Pokémon go</a:t>
            </a:r>
          </a:p>
        </p:txBody>
      </p:sp>
    </p:spTree>
    <p:extLst>
      <p:ext uri="{BB962C8B-B14F-4D97-AF65-F5344CB8AC3E}">
        <p14:creationId xmlns:p14="http://schemas.microsoft.com/office/powerpoint/2010/main" val="1323406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A34CF-7A0A-174B-8611-506C48DE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294538"/>
            <a:ext cx="11575197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I first Got Into Pokémon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04C06-445C-5A44-B834-80B27D03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23" y="1130553"/>
            <a:ext cx="10896847" cy="3683358"/>
          </a:xfrm>
        </p:spPr>
        <p:txBody>
          <a:bodyPr anchor="ctr">
            <a:normAutofit/>
          </a:bodyPr>
          <a:lstStyle/>
          <a:p>
            <a:r>
              <a:rPr lang="en-US" sz="2000" dirty="0">
                <a:cs typeface="Calibri"/>
              </a:rPr>
              <a:t>Originally, I set up my Pokémon go account in 2016 but lost interest soon after, sometime later I stated to play it again in 2020.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/>
              <a:t>It had its use for the duke of Edinburgh award as it gave me motivation to get out of the house more.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/>
              <a:t>These days I am very passionate about Pokémon, but I don't really have any spare time to play the main games, so to keep close to the Pokémon games, I decided to keep on playing my </a:t>
            </a:r>
            <a:r>
              <a:rPr lang="en-US" sz="2000" dirty="0" err="1"/>
              <a:t>pokemon</a:t>
            </a:r>
            <a:r>
              <a:rPr lang="en-US" sz="2000" dirty="0"/>
              <a:t> go account.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D9BE44-F0F6-5A46-A44C-7DBE45D89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22"/>
          <a:stretch/>
        </p:blipFill>
        <p:spPr>
          <a:xfrm>
            <a:off x="3584203" y="4158891"/>
            <a:ext cx="5669682" cy="2701146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A28B3F8-207C-C041-A21E-530B2FD14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2"/>
          <a:stretch/>
        </p:blipFill>
        <p:spPr>
          <a:xfrm>
            <a:off x="647574" y="4360414"/>
            <a:ext cx="1444639" cy="249758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025729A-8826-E346-8E17-BE3373817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059" y="4084888"/>
            <a:ext cx="1971106" cy="27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4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A34CF-7A0A-174B-8611-506C48DE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Why I chose this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04C06-445C-5A44-B834-80B27D03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74" y="1243703"/>
            <a:ext cx="10896847" cy="23694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Some of my relatives have said that Pokémon go isn’t very useful and when am I going to grow out of it, so I want to show them that Pokémon go has got a use, passing me through this final project and showing that I have gotten out of the house more often.</a:t>
            </a:r>
          </a:p>
          <a:p>
            <a:endParaRPr lang="en-US" sz="2000" dirty="0"/>
          </a:p>
          <a:p>
            <a:r>
              <a:rPr lang="en-US" sz="2000" dirty="0"/>
              <a:t>I also use Pokémon go for exercise too.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633293-5AFF-5148-A0A5-3C978F9C0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6" r="31693"/>
          <a:stretch/>
        </p:blipFill>
        <p:spPr>
          <a:xfrm>
            <a:off x="5214435" y="3429000"/>
            <a:ext cx="1638089" cy="3339181"/>
          </a:xfrm>
          <a:prstGeom prst="rect">
            <a:avLst/>
          </a:prstGeom>
        </p:spPr>
      </p:pic>
      <p:pic>
        <p:nvPicPr>
          <p:cNvPr id="11" name="Picture 10" descr="A picture containing person, loudspeaker, megaphone&#10;&#10;Description automatically generated">
            <a:extLst>
              <a:ext uri="{FF2B5EF4-FFF2-40B4-BE49-F238E27FC236}">
                <a16:creationId xmlns:a16="http://schemas.microsoft.com/office/drawing/2014/main" id="{BC66F273-1EA5-0341-9B14-9BCBD1E2A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74" y="3613182"/>
            <a:ext cx="4326597" cy="3115529"/>
          </a:xfrm>
          <a:prstGeom prst="rect">
            <a:avLst/>
          </a:prstGeom>
        </p:spPr>
      </p:pic>
      <p:pic>
        <p:nvPicPr>
          <p:cNvPr id="15" name="Picture 14" descr="A person's feet on a beach&#10;&#10;Description automatically generated with low confidence">
            <a:extLst>
              <a:ext uri="{FF2B5EF4-FFF2-40B4-BE49-F238E27FC236}">
                <a16:creationId xmlns:a16="http://schemas.microsoft.com/office/drawing/2014/main" id="{5CF76A75-8BE0-8242-8AF5-6B4197F73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788" y="3613181"/>
            <a:ext cx="4960000" cy="27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26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B605E-72FB-2040-B058-9165437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long it will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A872-AC18-5343-8222-F2DDA6F70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99" y="2174196"/>
            <a:ext cx="11560031" cy="468380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I am planning to making my video the maximum of an hour long, if it is longer than an hour then I will split the video up and upload about 5 smaller videos to keep the attention of my audience.</a:t>
            </a:r>
            <a:endParaRPr lang="en-US" dirty="0"/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b="1" dirty="0">
                <a:cs typeface="Calibri" panose="020F0502020204030204"/>
              </a:rPr>
              <a:t>The list of different elements in </a:t>
            </a:r>
            <a:r>
              <a:rPr lang="en-US" sz="2000" b="1" dirty="0" err="1">
                <a:cs typeface="Calibri" panose="020F0502020204030204"/>
              </a:rPr>
              <a:t>pokemon</a:t>
            </a:r>
            <a:r>
              <a:rPr lang="en-US" sz="2000" b="1" dirty="0">
                <a:cs typeface="Calibri" panose="020F0502020204030204"/>
              </a:rPr>
              <a:t> go: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Catching </a:t>
            </a:r>
            <a:r>
              <a:rPr lang="en-US" sz="2000" dirty="0" err="1">
                <a:ea typeface="+mn-lt"/>
                <a:cs typeface="+mn-lt"/>
              </a:rPr>
              <a:t>Pokemon</a:t>
            </a:r>
            <a:endParaRPr lang="en-US" dirty="0" err="1"/>
          </a:p>
          <a:p>
            <a:pPr marL="0" indent="0">
              <a:buNone/>
            </a:pPr>
            <a:r>
              <a:rPr lang="en-US" sz="2000" dirty="0" err="1">
                <a:cs typeface="Calibri" panose="020F0502020204030204"/>
              </a:rPr>
              <a:t>Pokestops</a:t>
            </a:r>
            <a:r>
              <a:rPr lang="en-US" sz="2000" dirty="0">
                <a:cs typeface="Calibri" panose="020F0502020204030204"/>
              </a:rPr>
              <a:t>/Gyms</a:t>
            </a:r>
          </a:p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Pokemon</a:t>
            </a:r>
            <a:r>
              <a:rPr lang="en-US" sz="2000" dirty="0">
                <a:ea typeface="+mn-lt"/>
                <a:cs typeface="+mn-lt"/>
              </a:rPr>
              <a:t> Summery/IV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Bag</a:t>
            </a: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Friends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Battle System Basics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Auto Catchers</a:t>
            </a: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Rare </a:t>
            </a:r>
            <a:r>
              <a:rPr lang="en-US" sz="2000" dirty="0" err="1">
                <a:cs typeface="Calibri" panose="020F0502020204030204"/>
              </a:rPr>
              <a:t>Pokemon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Buddy </a:t>
            </a:r>
            <a:r>
              <a:rPr lang="en-US" sz="2000" dirty="0" err="1">
                <a:cs typeface="Calibri" panose="020F0502020204030204"/>
              </a:rPr>
              <a:t>Pokemon</a:t>
            </a:r>
            <a:endParaRPr lang="en-US" sz="2000" dirty="0">
              <a:cs typeface="Calibri" panose="020F0502020204030204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3C14CF3-7AFE-4075-8A7B-1452AE51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2" r="20487" b="5953"/>
          <a:stretch/>
        </p:blipFill>
        <p:spPr>
          <a:xfrm>
            <a:off x="11263566" y="5217999"/>
            <a:ext cx="759165" cy="1586266"/>
          </a:xfrm>
          <a:prstGeom prst="rect">
            <a:avLst/>
          </a:prstGeom>
        </p:spPr>
      </p:pic>
      <p:pic>
        <p:nvPicPr>
          <p:cNvPr id="5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00FB102A-DF4F-42E8-B2E2-D149C0CEE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03" t="20317" r="39715"/>
          <a:stretch/>
        </p:blipFill>
        <p:spPr>
          <a:xfrm>
            <a:off x="10711496" y="5271734"/>
            <a:ext cx="556054" cy="1586266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1611743-8A2C-3F46-B717-5B7C38CA6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494" y="2952170"/>
            <a:ext cx="1158239" cy="1693737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379880-A5E3-1344-A402-E749FFF7B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706" y="4789771"/>
            <a:ext cx="934366" cy="1845661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C2E92A-6FE9-6643-99F5-48B3C011F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654" y="2829266"/>
            <a:ext cx="1110144" cy="2400686"/>
          </a:xfrm>
          <a:prstGeom prst="rect">
            <a:avLst/>
          </a:prstGeom>
        </p:spPr>
      </p:pic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22B09DB4-C030-1246-95D0-82105EDF64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95"/>
          <a:stretch/>
        </p:blipFill>
        <p:spPr>
          <a:xfrm>
            <a:off x="3274624" y="4031037"/>
            <a:ext cx="1409307" cy="2397831"/>
          </a:xfrm>
          <a:prstGeom prst="rect">
            <a:avLst/>
          </a:prstGeom>
        </p:spPr>
      </p:pic>
      <p:pic>
        <p:nvPicPr>
          <p:cNvPr id="21" name="Picture 20" descr="A hand holding a red and white dice&#10;&#10;Description automatically generated with low confidence">
            <a:extLst>
              <a:ext uri="{FF2B5EF4-FFF2-40B4-BE49-F238E27FC236}">
                <a16:creationId xmlns:a16="http://schemas.microsoft.com/office/drawing/2014/main" id="{B1C2C49C-57E4-C14B-990C-52704D3EC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8152" y="2908846"/>
            <a:ext cx="894293" cy="1693737"/>
          </a:xfrm>
          <a:prstGeom prst="rect">
            <a:avLst/>
          </a:prstGeom>
        </p:spPr>
      </p:pic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1B4429AE-D2B4-1D4F-B6A9-BA8DD53353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295"/>
          <a:stretch/>
        </p:blipFill>
        <p:spPr>
          <a:xfrm>
            <a:off x="10512982" y="2554380"/>
            <a:ext cx="1201667" cy="2493350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84D98C13-EC13-D149-A954-808E59B49E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4731" y="5398913"/>
            <a:ext cx="1524000" cy="1320800"/>
          </a:xfrm>
          <a:prstGeom prst="rect">
            <a:avLst/>
          </a:prstGeom>
        </p:spPr>
      </p:pic>
      <p:pic>
        <p:nvPicPr>
          <p:cNvPr id="27" name="Picture 2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5E56D5F-D27F-BA4B-9409-6E1A5C67CD3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657"/>
          <a:stretch/>
        </p:blipFill>
        <p:spPr>
          <a:xfrm>
            <a:off x="6562140" y="4767090"/>
            <a:ext cx="1116758" cy="186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6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B605E-72FB-2040-B058-9165437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Genre Might It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A872-AC18-5343-8222-F2DDA6F70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71" y="1199678"/>
            <a:ext cx="10486030" cy="3796246"/>
          </a:xfrm>
        </p:spPr>
        <p:txBody>
          <a:bodyPr anchor="ctr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I feel that my video is going to be in the style of a documentary, however, I do want to incorporate some acting in it to show off some of my skill and show how much I have grown in confidence.</a:t>
            </a:r>
          </a:p>
          <a:p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I could make it though in the style of a mockumentary to try and make my video more comedic to my audience.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2D4AF13-916D-6441-A3D0-14C78E42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34" y="3997390"/>
            <a:ext cx="3808965" cy="286061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E68269B-5806-694F-A966-6FA3C2FED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499" y="4392645"/>
            <a:ext cx="3670300" cy="2070100"/>
          </a:xfrm>
          <a:prstGeom prst="rect">
            <a:avLst/>
          </a:prstGeom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0CD8D8B0-2B46-AE4F-B28A-616F53E04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62" y="4400728"/>
            <a:ext cx="3260010" cy="21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2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2D3B890-7770-2442-BB67-1731EFF5F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2" r="-1" b="-1"/>
          <a:stretch/>
        </p:blipFill>
        <p:spPr>
          <a:xfrm>
            <a:off x="380617" y="739208"/>
            <a:ext cx="11430000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4E7B2-F522-404C-BCA0-12215557CE1A}"/>
              </a:ext>
            </a:extLst>
          </p:cNvPr>
          <p:cNvSpPr txBox="1"/>
          <p:nvPr/>
        </p:nvSpPr>
        <p:spPr>
          <a:xfrm>
            <a:off x="589844" y="194732"/>
            <a:ext cx="110123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This Mind Map Shows Most Of The Topics That I Will Be Covering For My Video </a:t>
            </a:r>
          </a:p>
        </p:txBody>
      </p:sp>
    </p:spTree>
    <p:extLst>
      <p:ext uri="{BB962C8B-B14F-4D97-AF65-F5344CB8AC3E}">
        <p14:creationId xmlns:p14="http://schemas.microsoft.com/office/powerpoint/2010/main" val="2337583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B605E-72FB-2040-B058-9165437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Thank You For Watching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A872-AC18-5343-8222-F2DDA6F70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83" y="2322902"/>
            <a:ext cx="10486030" cy="3796246"/>
          </a:xfrm>
        </p:spPr>
        <p:txBody>
          <a:bodyPr anchor="ctr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Feel free to ask me about my video.</a:t>
            </a:r>
          </a:p>
        </p:txBody>
      </p:sp>
    </p:spTree>
    <p:extLst>
      <p:ext uri="{BB962C8B-B14F-4D97-AF65-F5344CB8AC3E}">
        <p14:creationId xmlns:p14="http://schemas.microsoft.com/office/powerpoint/2010/main" val="415600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359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Greedy Gourami Presents:</vt:lpstr>
      <vt:lpstr>How I first Got Into Pokémon Go</vt:lpstr>
      <vt:lpstr>Why I chose this subject</vt:lpstr>
      <vt:lpstr>How long it will be</vt:lpstr>
      <vt:lpstr>What Genre Might It Be</vt:lpstr>
      <vt:lpstr>PowerPoint Presentation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Pitch</dc:title>
  <dc:creator>BENJAMIN BAYS</dc:creator>
  <cp:lastModifiedBy>BENJAMIN BAYS</cp:lastModifiedBy>
  <cp:revision>205</cp:revision>
  <dcterms:created xsi:type="dcterms:W3CDTF">2022-03-07T14:39:06Z</dcterms:created>
  <dcterms:modified xsi:type="dcterms:W3CDTF">2022-03-16T16:22:02Z</dcterms:modified>
</cp:coreProperties>
</file>